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  <p:sldMasterId id="2147483667" r:id="rId2"/>
  </p:sldMasterIdLst>
  <p:notesMasterIdLst>
    <p:notesMasterId r:id="rId4"/>
  </p:notesMasterIdLst>
  <p:handoutMasterIdLst>
    <p:handoutMasterId r:id="rId5"/>
  </p:handoutMasterIdLst>
  <p:sldIdLst>
    <p:sldId id="26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105C"/>
    <a:srgbClr val="38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151" d="100"/>
          <a:sy n="151" d="100"/>
        </p:scale>
        <p:origin x="510" y="13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92B37-64D0-C248-BE68-AE990967768F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3CEBED-FC1C-264D-A920-2A8AEF22F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067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8F8CD-D28B-9342-A786-443E0EC46AC8}" type="datetimeFigureOut">
              <a:rPr lang="en-US" smtClean="0"/>
              <a:t>7/25/2017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7F8D8-23A3-CD43-89FE-0B856731D0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8197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5020" y="1980318"/>
            <a:ext cx="467318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5020" y="3196369"/>
            <a:ext cx="3987380" cy="626108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785020" y="3924932"/>
            <a:ext cx="2133600" cy="273844"/>
          </a:xfrm>
        </p:spPr>
        <p:txBody>
          <a:bodyPr/>
          <a:lstStyle>
            <a:lvl1pPr>
              <a:defRPr>
                <a:latin typeface="Tahoma"/>
                <a:cs typeface="Tahoma"/>
              </a:defRPr>
            </a:lvl1pPr>
          </a:lstStyle>
          <a:p>
            <a:endParaRPr lang="en-US"/>
          </a:p>
          <a:p>
            <a:fld id="{FD634E7C-A242-F748-8B72-646CEC7A92B7}" type="datetime1">
              <a:rPr lang="en-US" sz="1050" smtClean="0"/>
              <a:t>7/25/2017</a:t>
            </a:fld>
            <a:endParaRPr lang="en-US" sz="105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21494"/>
            <a:ext cx="5486400" cy="28394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35280" y="112803"/>
            <a:ext cx="7678662" cy="53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141C1-8A2A-A24C-A068-EE524861B4C9}" type="datetime1">
              <a:rPr lang="en-US" smtClean="0"/>
              <a:t>7/25/2017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785020" y="3227418"/>
            <a:ext cx="2133600" cy="273844"/>
          </a:xfrm>
        </p:spPr>
        <p:txBody>
          <a:bodyPr/>
          <a:lstStyle/>
          <a:p>
            <a:fld id="{62B8EA10-6873-9344-9602-A85D3FC0A1EE}" type="datetime1">
              <a:rPr lang="en-US" smtClean="0"/>
              <a:t>7/25/2017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FDAB6-CBA2-3245-AFD9-79F5F584E3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venir-Light" pitchFamily="34" charset="0"/>
              </a:defRPr>
            </a:lvl1pPr>
            <a:lvl2pPr marL="557213" indent="-214313">
              <a:buFontTx/>
              <a:buBlip>
                <a:blip r:embed="rId2"/>
              </a:buBlip>
              <a:defRPr b="0">
                <a:latin typeface="Avenir-Light" pitchFamily="34" charset="0"/>
              </a:defRPr>
            </a:lvl2pPr>
            <a:lvl3pPr marL="857250" indent="-171450">
              <a:buFontTx/>
              <a:buBlip>
                <a:blip r:embed="rId2"/>
              </a:buBlip>
              <a:defRPr b="0">
                <a:latin typeface="Avenir-Light" pitchFamily="34" charset="0"/>
              </a:defRPr>
            </a:lvl3pPr>
            <a:lvl4pPr marL="1200150" indent="-171450">
              <a:buFontTx/>
              <a:buBlip>
                <a:blip r:embed="rId2"/>
              </a:buBlip>
              <a:defRPr b="0">
                <a:latin typeface="Avenir-Light" pitchFamily="34" charset="0"/>
              </a:defRPr>
            </a:lvl4pPr>
            <a:lvl5pPr marL="1543050" indent="-171450">
              <a:buFontTx/>
              <a:buBlip>
                <a:blip r:embed="rId2"/>
              </a:buBlip>
              <a:defRPr b="0">
                <a:latin typeface="Avenir-Light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>
            <a:lvl1pPr>
              <a:defRPr sz="1875" baseline="0">
                <a:solidFill>
                  <a:srgbClr val="6294B0"/>
                </a:solidFill>
                <a:latin typeface="Avenir-Medium" pitchFamily="34" charset="0"/>
              </a:defRPr>
            </a:lvl1pPr>
          </a:lstStyle>
          <a:p>
            <a:r>
              <a:rPr lang="en-US" dirty="0"/>
              <a:t>SUBTITLE/SLIDE TITLE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143000" y="0"/>
            <a:ext cx="7010400" cy="400050"/>
          </a:xfrm>
        </p:spPr>
        <p:txBody>
          <a:bodyPr>
            <a:noAutofit/>
          </a:bodyPr>
          <a:lstStyle>
            <a:lvl1pPr>
              <a:defRPr sz="2250">
                <a:solidFill>
                  <a:schemeClr val="bg1"/>
                </a:solidFill>
                <a:latin typeface="Avenir-Heavy" pitchFamily="34" charset="0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176767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280" y="971359"/>
            <a:ext cx="7951519" cy="495080"/>
          </a:xfrm>
        </p:spPr>
        <p:txBody>
          <a:bodyPr anchor="b">
            <a:normAutofit/>
          </a:bodyPr>
          <a:lstStyle>
            <a:lvl1pPr algn="l">
              <a:defRPr sz="1800" b="1">
                <a:solidFill>
                  <a:srgbClr val="26105C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91774"/>
            <a:ext cx="5111750" cy="272652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26105C"/>
                </a:solidFill>
              </a:defRPr>
            </a:lvl1pPr>
            <a:lvl2pPr>
              <a:defRPr sz="1800">
                <a:solidFill>
                  <a:srgbClr val="26105C"/>
                </a:solidFill>
              </a:defRPr>
            </a:lvl2pPr>
            <a:lvl3pPr>
              <a:defRPr sz="1800">
                <a:solidFill>
                  <a:srgbClr val="26105C"/>
                </a:solidFill>
              </a:defRPr>
            </a:lvl3pPr>
            <a:lvl4pPr>
              <a:defRPr sz="1800">
                <a:solidFill>
                  <a:srgbClr val="26105C"/>
                </a:solidFill>
              </a:defRPr>
            </a:lvl4pPr>
            <a:lvl5pPr>
              <a:defRPr sz="1800">
                <a:solidFill>
                  <a:srgbClr val="26105C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5281" y="1591774"/>
            <a:ext cx="2730233" cy="2726519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9E8BE-8203-E44E-B7B4-9A507008A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735280" y="112803"/>
            <a:ext cx="7678662" cy="53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/>
                <a:ea typeface="+mj-ea"/>
                <a:cs typeface="Tahoma"/>
              </a:rPr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1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5021" y="1982798"/>
            <a:ext cx="4901779" cy="114434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5020" y="3233684"/>
            <a:ext cx="4901780" cy="852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5020" y="419877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52CFA570-0DC6-5C4B-A75E-91FED927997D}" type="datetime1">
              <a:rPr lang="en-US" smtClean="0"/>
              <a:t>7/25/2017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69959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2217" y="4767263"/>
            <a:ext cx="924582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chemeClr val="bg1">
                    <a:lumMod val="40000"/>
                    <a:lumOff val="60000"/>
                  </a:schemeClr>
                </a:solidFill>
                <a:latin typeface="Tahoma"/>
                <a:cs typeface="Tahoma"/>
              </a:defRPr>
            </a:lvl1pPr>
          </a:lstStyle>
          <a:p>
            <a:fld id="{AD2FDAB6-CBA2-3245-AFD9-79F5F584E3A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Vison_logo_reversed.png"/>
          <p:cNvPicPr>
            <a:picLocks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553201" y="515746"/>
            <a:ext cx="2200729" cy="402337"/>
          </a:xfrm>
          <a:prstGeom prst="rect">
            <a:avLst/>
          </a:prstGeom>
        </p:spPr>
      </p:pic>
      <p:pic>
        <p:nvPicPr>
          <p:cNvPr id="11" name="Picture 10" descr="Vision_Default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2672602" cy="5143500"/>
          </a:xfrm>
          <a:prstGeom prst="rect">
            <a:avLst/>
          </a:prstGeom>
          <a:ln>
            <a:noFill/>
          </a:ln>
        </p:spPr>
      </p:pic>
      <p:cxnSp>
        <p:nvCxnSpPr>
          <p:cNvPr id="13" name="Straight Connector 12"/>
          <p:cNvCxnSpPr/>
          <p:nvPr userDrawn="1"/>
        </p:nvCxnSpPr>
        <p:spPr>
          <a:xfrm rot="10800000">
            <a:off x="492972" y="4756526"/>
            <a:ext cx="8193828" cy="1191"/>
          </a:xfrm>
          <a:prstGeom prst="line">
            <a:avLst/>
          </a:prstGeom>
          <a:ln w="12700" cap="flat" cmpd="sng" algn="ctr">
            <a:solidFill>
              <a:schemeClr val="bg1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7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tx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05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05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05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sion_TopBar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2303" y="0"/>
            <a:ext cx="8199394" cy="83899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280" y="112803"/>
            <a:ext cx="7678662" cy="5326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280" y="1102963"/>
            <a:ext cx="795152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9506" y="4765731"/>
            <a:ext cx="3350536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>
                <a:solidFill>
                  <a:srgbClr val="26105C"/>
                </a:solidFill>
                <a:latin typeface="Tahoma"/>
                <a:cs typeface="Tahoma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95639" y="4767263"/>
            <a:ext cx="891161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>
                <a:solidFill>
                  <a:srgbClr val="26105C"/>
                </a:solidFill>
                <a:latin typeface="Tahoma"/>
                <a:cs typeface="Tahoma"/>
              </a:defRPr>
            </a:lvl1pPr>
          </a:lstStyle>
          <a:p>
            <a:fld id="{B799E8BE-8203-E44E-B7B4-9A507008A52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Vison_logo_small.png"/>
          <p:cNvPicPr>
            <a:picLocks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92972" y="4811132"/>
            <a:ext cx="853468" cy="15544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rot="10800000">
            <a:off x="492972" y="4756526"/>
            <a:ext cx="8193828" cy="1191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1" r:id="rId2"/>
    <p:sldLayoutId id="2147483672" r:id="rId3"/>
    <p:sldLayoutId id="2147483673" r:id="rId4"/>
    <p:sldLayoutId id="2147483675" r:id="rId5"/>
    <p:sldLayoutId id="2147483676" r:id="rId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1800" b="1" kern="1200">
          <a:solidFill>
            <a:schemeClr val="bg1"/>
          </a:solidFill>
          <a:latin typeface="Tahoma"/>
          <a:ea typeface="+mj-ea"/>
          <a:cs typeface="Tahom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ahoma"/>
          <a:ea typeface="+mn-ea"/>
          <a:cs typeface="Tahom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Tahoma"/>
          <a:ea typeface="+mn-ea"/>
          <a:cs typeface="Tahom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Tahoma"/>
          <a:ea typeface="+mn-ea"/>
          <a:cs typeface="Tahom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Tahoma"/>
          <a:ea typeface="+mn-ea"/>
          <a:cs typeface="Tahom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9573" y="4074395"/>
            <a:ext cx="8617227" cy="900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Implementation Timeline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7443" y="-12542"/>
            <a:ext cx="8617227" cy="9005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843" y="0"/>
            <a:ext cx="707231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175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Vision">
      <a:dk1>
        <a:srgbClr val="381F6B"/>
      </a:dk1>
      <a:lt1>
        <a:srgbClr val="FFFFFF"/>
      </a:lt1>
      <a:dk2>
        <a:srgbClr val="381F6B"/>
      </a:dk2>
      <a:lt2>
        <a:srgbClr val="FFCF1E"/>
      </a:lt2>
      <a:accent1>
        <a:srgbClr val="77C1E3"/>
      </a:accent1>
      <a:accent2>
        <a:srgbClr val="FF9900"/>
      </a:accent2>
      <a:accent3>
        <a:srgbClr val="8E82BE"/>
      </a:accent3>
      <a:accent4>
        <a:srgbClr val="BAAED6"/>
      </a:accent4>
      <a:accent5>
        <a:srgbClr val="53565A"/>
      </a:accent5>
      <a:accent6>
        <a:srgbClr val="C8C9C7"/>
      </a:accent6>
      <a:hlink>
        <a:srgbClr val="007C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ヒラギノ丸ゴ Pro W4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ヒラギノ丸ゴ Pro W4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kickoff agenda 042616</Template>
  <TotalTime>316</TotalTime>
  <Words>4</Words>
  <Application>Microsoft Office PowerPoint</Application>
  <PresentationFormat>On-screen Show (16:9)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Avenir-Heavy</vt:lpstr>
      <vt:lpstr>Avenir-Light</vt:lpstr>
      <vt:lpstr>Avenir-Medium</vt:lpstr>
      <vt:lpstr>Calibri</vt:lpstr>
      <vt:lpstr>Tahoma</vt:lpstr>
      <vt:lpstr>2_Office Theme</vt:lpstr>
      <vt:lpstr>Office Theme</vt:lpstr>
      <vt:lpstr>3. Implementation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Redesign Project Kick-Off Olathe, KS</dc:title>
  <dc:creator>Michaela Fraser</dc:creator>
  <cp:lastModifiedBy>Lyman Benton</cp:lastModifiedBy>
  <cp:revision>37</cp:revision>
  <dcterms:created xsi:type="dcterms:W3CDTF">2016-04-28T00:00:03Z</dcterms:created>
  <dcterms:modified xsi:type="dcterms:W3CDTF">2017-07-25T16:39:13Z</dcterms:modified>
</cp:coreProperties>
</file>