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56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F4FF4-8F54-448A-B9D0-227B0B4FA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05CCFE-05A5-4554-B871-D736ADD75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23D92-1242-4FB8-8B3B-ADF5B9A6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3BF9-6C92-4098-8A11-DD850AAD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A81BE-C43E-4EAE-8F47-0E04768DB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2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D5689-80FD-403A-AAE8-8A236F161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E9110-A31C-4E06-98B0-CF4DE20AA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0B3FD-EB86-4D1B-9622-1E3A189E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54500-F33D-4F07-964E-968B11F70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BFE3E-854C-4148-846B-4C5A56C4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03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8C79BB-3C42-487C-BCB4-64EDACBF3A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DE59B2-1AEA-41F0-A3C6-7B4C91DE3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EA54FC-666E-4F26-8840-ED9C5CB0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AB3BB-E43E-40E8-BE70-429903F3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0E77E-40F1-4FE0-BE61-8150DC3E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7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C6286-CA07-4D1B-A035-F7C96B669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D36CB-C8D3-4FBE-BB8D-BD0286F79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293B5-0D3C-4F86-B655-4B36CFB52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FDF9C-016E-4568-872E-1C67DB362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EBC85-B86C-4A84-AAD2-5F3903B45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8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8123F-539B-4677-95CB-3C0EAFA66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C3814-8B46-4B87-919A-430844198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878D6-6AE1-4D7E-BE3C-190FC54B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03C04-9C60-45A3-938E-3CC982283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BDAEE-FAE5-4263-A79B-3F2D84534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98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EC116-5A41-4E55-B67C-FE512A7B9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E5C34-E63A-4C60-B42F-9021336F0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B1AF5B-9C1C-4F87-962D-8F1174E56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43D03-912C-4CE3-A41F-A13D973C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2ED5C0-AE9E-4E06-A9B0-E14A467C9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B95F8-C824-4C5F-8FD6-B8EA2A7FA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5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0A08A-B297-4FB9-AE10-55A1EEB26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33EA1-A200-4A87-AC28-23DBBBF31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3E4D9-2ABB-4DEA-9B82-AFF3D4789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FFE0F-D0F7-413E-87F4-A99EF0DC7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8A2A36-486C-4ED6-963A-46FF212CC4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E7A85-4718-4792-9ECF-7656F983D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F6D748-6332-45D6-9EFA-CCB9B9021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68933B-DB7A-4852-A270-B3DDCBA2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53377-BFEC-46FD-B76C-A0AF81A13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B0006-9C83-4CDB-A8C7-7B95F5486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2270D-CA15-41C2-BB60-0149FEFA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F658C1-5489-4F78-A022-AA6718B4C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1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5F1547-4642-4001-8A80-FFA87B5F5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941BCE-5A92-40AA-9EE3-B2AE40530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6D8D1-D61F-4650-8904-7DA2A4D8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4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1747D-73FC-4C6B-BE16-CDBCA59DB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303C5-E786-45D7-A5DB-68D66C0E7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1CF79-DE52-424A-A6BF-1414AD5E5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9FA92-3155-45AE-839A-8A04E5B0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FA9FA-8205-499A-9857-911AB2FC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B7ED9-237B-468F-ABC0-171A175F7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0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706A3-484B-4181-AA9B-E24BA253B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4B3087-6FD5-4256-A4E7-34DE41CA4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CC74C-0D63-4F32-917B-C52AE09BC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8AC83-7AE7-44A9-8B42-ACCA145E1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7732A-4CFC-471C-95A6-86BAA502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86894-5526-46AF-BBAE-48F3EBEE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6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AA48B5-5F3C-4C0F-9BF4-64165AF80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D8AFC-BEA1-456D-9C0A-B60EA938C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2B87B-772B-4194-9128-37D977E09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B0A01-3866-4040-BC65-49E3190522DC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357A2-C908-4298-8813-9932C90564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01184-5471-4619-BEF4-E63227AA8C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355D-390C-4CFE-AB2B-A6B4296A3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87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C7EF383-B84E-4CC1-A6BE-823BFCD219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158754" y="-953590"/>
            <a:ext cx="29957486" cy="8425543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C14ECBF-1F78-4346-B1CB-AFB2CD6E7664}"/>
              </a:ext>
            </a:extLst>
          </p:cNvPr>
          <p:cNvSpPr/>
          <p:nvPr/>
        </p:nvSpPr>
        <p:spPr>
          <a:xfrm>
            <a:off x="3669560" y="4650377"/>
            <a:ext cx="1162594" cy="26125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1F3B274-E4E6-4E85-8EEE-7B5C48960100}"/>
              </a:ext>
            </a:extLst>
          </p:cNvPr>
          <p:cNvSpPr/>
          <p:nvPr/>
        </p:nvSpPr>
        <p:spPr>
          <a:xfrm>
            <a:off x="4250857" y="6137365"/>
            <a:ext cx="1162594" cy="261257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4A4411C-BEF9-4CB8-AFDA-EC4FC250835A}"/>
              </a:ext>
            </a:extLst>
          </p:cNvPr>
          <p:cNvCxnSpPr/>
          <p:nvPr/>
        </p:nvCxnSpPr>
        <p:spPr>
          <a:xfrm flipH="1">
            <a:off x="4832154" y="3696237"/>
            <a:ext cx="2058043" cy="95414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FF15A5-C093-4378-85FC-3A182774FA4C}"/>
              </a:ext>
            </a:extLst>
          </p:cNvPr>
          <p:cNvCxnSpPr/>
          <p:nvPr/>
        </p:nvCxnSpPr>
        <p:spPr>
          <a:xfrm flipH="1">
            <a:off x="5138670" y="4056845"/>
            <a:ext cx="1648496" cy="208052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733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Kornas</dc:creator>
  <cp:lastModifiedBy>Jim Kornas</cp:lastModifiedBy>
  <cp:revision>1</cp:revision>
  <dcterms:created xsi:type="dcterms:W3CDTF">2020-02-14T17:16:39Z</dcterms:created>
  <dcterms:modified xsi:type="dcterms:W3CDTF">2020-02-14T17:18:38Z</dcterms:modified>
</cp:coreProperties>
</file>