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2BBD0-F85D-44D7-A5B6-38ECF20849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FEE8EF-4042-4E1F-B803-54E7B40A0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23838-FFF5-466E-9F97-918814D81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711B3-4F22-458A-98F2-F0EA1E4B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229A2-7A72-4219-A291-883223E0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47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08F9D-D30D-40C2-976D-E7AC54A85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C98870-DEBD-4B55-B10F-716F13530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9E92C-05AF-436A-A6FC-5AF2A6137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79189-929D-49BE-A148-8E410AC73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839C9-2FC8-47E1-BC8B-B4468B648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18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030FA6-BB4E-41CC-84D7-860B171684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F758FE-89A3-4F58-9D14-DA5DCB624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C43B3-8680-492C-88E4-D10209DA1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70270-51C0-4715-8B14-44C61BDD0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7B40F-0894-4E5B-A185-8CA9E1AB1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21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A42B2-205E-4ABE-A514-65B2639E3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B368A-3C60-45F8-AA73-9B6D7A170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8D695-39EE-4A71-A65B-55818B1D3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0DC4B-6B5B-4020-AA12-B6DB41E5F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8D8D5-7BA1-4BD9-94FD-2C3E63D0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975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C6F38-33EE-42F2-82C6-94073EB6F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BB3065-A303-41B3-83C2-FF44A8E27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6A4CD-18A8-484B-94D8-0107EDB67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EAA7A-1C31-48B3-920C-AAFE065CF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5BDCA-C71C-4607-84E8-7576E2716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40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A2D76-54F1-4CE7-84FF-ED9BFB3E0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707E1-D857-4463-A5C3-90F4025978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5036B7-E9D1-4BE5-B6AD-ED3E8F8C1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56ECB-6F70-48E9-BF4D-E49686D0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E75AE-D01A-496B-9816-7D67E961C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893BF-1FD8-4346-A005-52CCA234C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4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0EDF5-4A19-4CAF-BCDF-C1B313AC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643135-74AE-4A9D-8749-BE9B345A3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C88E55-7E88-4A84-8792-311CB2B91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02343A-CC4F-4C87-8262-146C79CDC9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12C92-1147-455D-8025-AC62883EE2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7167AE-F513-4191-A5FB-AD603DF28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D26D80-7E5D-4773-9A24-5DD0AA231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9B7E73-3808-4944-8446-14CB3AFC1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57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7A05-A7F3-4A96-9574-8A770BE88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F4FE13-DA11-4D41-A622-4A1B7D42F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B0AE5C-15CD-45A1-91A1-0330AC90A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0387E1-D961-497E-BC23-30BCEFFD7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555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42B4A4-97D4-4671-A31E-A9AA8A52D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C8C243-FDFA-46A0-85B7-CA2729B55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D3D3BC-FB52-4506-AC11-D4991A4C1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16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DF120-FA4E-4550-9CC4-FD9790281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51BA4-BC99-423D-A518-DEFB34A0D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3911CC-31BC-44D1-82E8-73AA928C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96313C-DCC9-4A40-A7F0-85AD69723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D376C5-D052-4B43-9644-85A37FA78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6C7FD-F835-4B5C-B340-BF12BCD8B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93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95C4E-9F5A-4E64-9C3D-8D68A973D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3E6720-7415-496E-912B-379E1CBF68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E80992-04D2-4BD0-8B63-9C2545D64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65EE5-7436-4954-B113-7111D300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0D60E-FEBC-4851-8389-BCDA31D34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27EEE5-0CAE-4B72-AC19-6E9C2589C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4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A9E193-FF05-422C-80A7-7E5964083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7C695-C17E-4BE1-8A7D-3E7488678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515FD-B736-4686-999D-FC18C69997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66049-79FE-43D1-87BB-6A4FE53E43D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F6124-C88C-45C1-AAA5-2AADCF4537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E142E-AA70-4846-8614-C8C5E669C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27CFC-B70F-4AD4-8896-C7B14994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7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D8A4F-C0CB-4E66-85FC-553C0B3485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F2A8E1-9097-4C86-B301-AEB844F6F0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67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0FD86D631C8642892301EEC73EC81F" ma:contentTypeVersion="9" ma:contentTypeDescription="Create a new document." ma:contentTypeScope="" ma:versionID="f0f0c87af4e391757663f3afd8a1f3be">
  <xsd:schema xmlns:xsd="http://www.w3.org/2001/XMLSchema" xmlns:xs="http://www.w3.org/2001/XMLSchema" xmlns:p="http://schemas.microsoft.com/office/2006/metadata/properties" xmlns:ns3="6c0b375a-8d24-4435-bc8c-05f03c418904" targetNamespace="http://schemas.microsoft.com/office/2006/metadata/properties" ma:root="true" ma:fieldsID="6ba5440dbc9eeae5b71bdba5d304f375" ns3:_="">
    <xsd:import namespace="6c0b375a-8d24-4435-bc8c-05f03c41890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0b375a-8d24-4435-bc8c-05f03c4189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B10127-364A-4B9F-8035-E3F67C6093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0b375a-8d24-4435-bc8c-05f03c4189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3DD8BE-94DE-4D44-8B63-CA2F78DDC5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CD4C1D-4F4B-4DFD-A5F7-0E0B7414150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presentation</dc:title>
  <dc:creator>Alyssa Kieffer</dc:creator>
  <cp:lastModifiedBy>Alyssa Kieffer</cp:lastModifiedBy>
  <cp:revision>1</cp:revision>
  <dcterms:created xsi:type="dcterms:W3CDTF">2020-08-13T17:16:29Z</dcterms:created>
  <dcterms:modified xsi:type="dcterms:W3CDTF">2020-08-13T17:21:03Z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0x010100E00FD86D631C8642892301EEC73EC81F</vt:lpwstr>
  </property>
</Properties>
</file>