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12"/>
  </p:notesMasterIdLst>
  <p:handoutMasterIdLst>
    <p:handoutMasterId r:id="rId13"/>
  </p:handoutMasterIdLst>
  <p:sldIdLst>
    <p:sldId id="308" r:id="rId5"/>
    <p:sldId id="368" r:id="rId6"/>
    <p:sldId id="398" r:id="rId7"/>
    <p:sldId id="262" r:id="rId8"/>
    <p:sldId id="401" r:id="rId9"/>
    <p:sldId id="369" r:id="rId10"/>
    <p:sldId id="383" r:id="rId11"/>
  </p:sldIdLst>
  <p:sldSz cx="9144000" cy="5143500" type="screen16x9"/>
  <p:notesSz cx="6858000" cy="9144000"/>
  <p:defaultTextStyle>
    <a:defPPr>
      <a:defRPr lang="en-US"/>
    </a:defPPr>
    <a:lvl1pPr marL="0" algn="l" defTabSz="2285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2285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2285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729" algn="l" defTabSz="2285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306" algn="l" defTabSz="2285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83" algn="l" defTabSz="2285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460" algn="l" defTabSz="2285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036" algn="l" defTabSz="2285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612" algn="l" defTabSz="2285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0" userDrawn="1">
          <p15:clr>
            <a:srgbClr val="A4A3A4"/>
          </p15:clr>
        </p15:guide>
        <p15:guide id="6" pos="5496" userDrawn="1">
          <p15:clr>
            <a:srgbClr val="A4A3A4"/>
          </p15:clr>
        </p15:guide>
        <p15:guide id="7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EEEEEE"/>
    <a:srgbClr val="E46A4D"/>
    <a:srgbClr val="D66A53"/>
    <a:srgbClr val="ECECEC"/>
    <a:srgbClr val="EE2845"/>
    <a:srgbClr val="BFBFBF"/>
    <a:srgbClr val="D9D9D9"/>
    <a:srgbClr val="F5D475"/>
    <a:srgbClr val="151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pos="240"/>
        <p:guide pos="549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 Yokell" userId="9f6623ad-b681-4407-8b27-d22c32961cb0" providerId="ADAL" clId="{8E47FF6A-1D09-414F-9E95-D504AD0CD2BF}"/>
    <pc:docChg chg="undo custSel addSld delSld modSld sldOrd">
      <pc:chgData name="Ray Yokell" userId="9f6623ad-b681-4407-8b27-d22c32961cb0" providerId="ADAL" clId="{8E47FF6A-1D09-414F-9E95-D504AD0CD2BF}" dt="2019-09-27T20:47:43.831" v="751" actId="122"/>
      <pc:docMkLst>
        <pc:docMk/>
      </pc:docMkLst>
      <pc:sldChg chg="modSp ord modAnim">
        <pc:chgData name="Ray Yokell" userId="9f6623ad-b681-4407-8b27-d22c32961cb0" providerId="ADAL" clId="{8E47FF6A-1D09-414F-9E95-D504AD0CD2BF}" dt="2019-09-27T20:33:37.107" v="571" actId="20577"/>
        <pc:sldMkLst>
          <pc:docMk/>
          <pc:sldMk cId="1854092339" sldId="262"/>
        </pc:sldMkLst>
        <pc:spChg chg="mod">
          <ac:chgData name="Ray Yokell" userId="9f6623ad-b681-4407-8b27-d22c32961cb0" providerId="ADAL" clId="{8E47FF6A-1D09-414F-9E95-D504AD0CD2BF}" dt="2019-09-27T20:33:37.107" v="571" actId="20577"/>
          <ac:spMkLst>
            <pc:docMk/>
            <pc:sldMk cId="1854092339" sldId="262"/>
            <ac:spMk id="12" creationId="{00000000-0000-0000-0000-000000000000}"/>
          </ac:spMkLst>
        </pc:spChg>
        <pc:spChg chg="mod">
          <ac:chgData name="Ray Yokell" userId="9f6623ad-b681-4407-8b27-d22c32961cb0" providerId="ADAL" clId="{8E47FF6A-1D09-414F-9E95-D504AD0CD2BF}" dt="2019-09-27T20:30:41.311" v="457" actId="20577"/>
          <ac:spMkLst>
            <pc:docMk/>
            <pc:sldMk cId="1854092339" sldId="262"/>
            <ac:spMk id="13" creationId="{00000000-0000-0000-0000-000000000000}"/>
          </ac:spMkLst>
        </pc:spChg>
      </pc:sldChg>
      <pc:sldChg chg="del">
        <pc:chgData name="Ray Yokell" userId="9f6623ad-b681-4407-8b27-d22c32961cb0" providerId="ADAL" clId="{8E47FF6A-1D09-414F-9E95-D504AD0CD2BF}" dt="2019-09-27T20:45:40.998" v="620" actId="2696"/>
        <pc:sldMkLst>
          <pc:docMk/>
          <pc:sldMk cId="3128253186" sldId="280"/>
        </pc:sldMkLst>
      </pc:sldChg>
      <pc:sldChg chg="del">
        <pc:chgData name="Ray Yokell" userId="9f6623ad-b681-4407-8b27-d22c32961cb0" providerId="ADAL" clId="{8E47FF6A-1D09-414F-9E95-D504AD0CD2BF}" dt="2019-09-27T20:45:42.899" v="631" actId="2696"/>
        <pc:sldMkLst>
          <pc:docMk/>
          <pc:sldMk cId="337849207" sldId="296"/>
        </pc:sldMkLst>
      </pc:sldChg>
      <pc:sldChg chg="addSp delSp modSp addAnim delAnim modAnim">
        <pc:chgData name="Ray Yokell" userId="9f6623ad-b681-4407-8b27-d22c32961cb0" providerId="ADAL" clId="{8E47FF6A-1D09-414F-9E95-D504AD0CD2BF}" dt="2019-09-27T20:20:45.403" v="105" actId="1076"/>
        <pc:sldMkLst>
          <pc:docMk/>
          <pc:sldMk cId="3044232993" sldId="308"/>
        </pc:sldMkLst>
        <pc:spChg chg="del">
          <ac:chgData name="Ray Yokell" userId="9f6623ad-b681-4407-8b27-d22c32961cb0" providerId="ADAL" clId="{8E47FF6A-1D09-414F-9E95-D504AD0CD2BF}" dt="2019-09-27T20:19:10.470" v="29" actId="478"/>
          <ac:spMkLst>
            <pc:docMk/>
            <pc:sldMk cId="3044232993" sldId="308"/>
            <ac:spMk id="2" creationId="{2B3E26CE-3203-A448-B092-AE819E85542E}"/>
          </ac:spMkLst>
        </pc:spChg>
        <pc:spChg chg="add del mod">
          <ac:chgData name="Ray Yokell" userId="9f6623ad-b681-4407-8b27-d22c32961cb0" providerId="ADAL" clId="{8E47FF6A-1D09-414F-9E95-D504AD0CD2BF}" dt="2019-09-27T20:20:33.754" v="104" actId="20577"/>
          <ac:spMkLst>
            <pc:docMk/>
            <pc:sldMk cId="3044232993" sldId="308"/>
            <ac:spMk id="16" creationId="{00000000-0000-0000-0000-000000000000}"/>
          </ac:spMkLst>
        </pc:spChg>
        <pc:spChg chg="mod">
          <ac:chgData name="Ray Yokell" userId="9f6623ad-b681-4407-8b27-d22c32961cb0" providerId="ADAL" clId="{8E47FF6A-1D09-414F-9E95-D504AD0CD2BF}" dt="2019-09-27T20:19:31.614" v="70" actId="20577"/>
          <ac:spMkLst>
            <pc:docMk/>
            <pc:sldMk cId="3044232993" sldId="308"/>
            <ac:spMk id="17" creationId="{00000000-0000-0000-0000-000000000000}"/>
          </ac:spMkLst>
        </pc:spChg>
        <pc:spChg chg="mod">
          <ac:chgData name="Ray Yokell" userId="9f6623ad-b681-4407-8b27-d22c32961cb0" providerId="ADAL" clId="{8E47FF6A-1D09-414F-9E95-D504AD0CD2BF}" dt="2019-09-27T20:19:07.790" v="28" actId="20577"/>
          <ac:spMkLst>
            <pc:docMk/>
            <pc:sldMk cId="3044232993" sldId="308"/>
            <ac:spMk id="24" creationId="{00000000-0000-0000-0000-000000000000}"/>
          </ac:spMkLst>
        </pc:spChg>
        <pc:grpChg chg="mod">
          <ac:chgData name="Ray Yokell" userId="9f6623ad-b681-4407-8b27-d22c32961cb0" providerId="ADAL" clId="{8E47FF6A-1D09-414F-9E95-D504AD0CD2BF}" dt="2019-09-27T20:20:45.403" v="105" actId="1076"/>
          <ac:grpSpMkLst>
            <pc:docMk/>
            <pc:sldMk cId="3044232993" sldId="308"/>
            <ac:grpSpMk id="15" creationId="{A44BC6EF-C401-A640-A5C9-A0D6CFA35145}"/>
          </ac:grpSpMkLst>
        </pc:grpChg>
      </pc:sldChg>
      <pc:sldChg chg="del">
        <pc:chgData name="Ray Yokell" userId="9f6623ad-b681-4407-8b27-d22c32961cb0" providerId="ADAL" clId="{8E47FF6A-1D09-414F-9E95-D504AD0CD2BF}" dt="2019-09-27T20:45:41.412" v="622" actId="2696"/>
        <pc:sldMkLst>
          <pc:docMk/>
          <pc:sldMk cId="1535459317" sldId="323"/>
        </pc:sldMkLst>
      </pc:sldChg>
      <pc:sldChg chg="del">
        <pc:chgData name="Ray Yokell" userId="9f6623ad-b681-4407-8b27-d22c32961cb0" providerId="ADAL" clId="{8E47FF6A-1D09-414F-9E95-D504AD0CD2BF}" dt="2019-09-27T20:45:40.731" v="619" actId="2696"/>
        <pc:sldMkLst>
          <pc:docMk/>
          <pc:sldMk cId="4010458324" sldId="332"/>
        </pc:sldMkLst>
      </pc:sldChg>
      <pc:sldChg chg="del">
        <pc:chgData name="Ray Yokell" userId="9f6623ad-b681-4407-8b27-d22c32961cb0" providerId="ADAL" clId="{8E47FF6A-1D09-414F-9E95-D504AD0CD2BF}" dt="2019-09-27T20:45:30.327" v="603" actId="2696"/>
        <pc:sldMkLst>
          <pc:docMk/>
          <pc:sldMk cId="301459719" sldId="347"/>
        </pc:sldMkLst>
      </pc:sldChg>
      <pc:sldChg chg="delSp modSp ord">
        <pc:chgData name="Ray Yokell" userId="9f6623ad-b681-4407-8b27-d22c32961cb0" providerId="ADAL" clId="{8E47FF6A-1D09-414F-9E95-D504AD0CD2BF}" dt="2019-09-27T20:24:46.705" v="417" actId="478"/>
        <pc:sldMkLst>
          <pc:docMk/>
          <pc:sldMk cId="2912239274" sldId="368"/>
        </pc:sldMkLst>
        <pc:spChg chg="mod">
          <ac:chgData name="Ray Yokell" userId="9f6623ad-b681-4407-8b27-d22c32961cb0" providerId="ADAL" clId="{8E47FF6A-1D09-414F-9E95-D504AD0CD2BF}" dt="2019-09-27T20:21:39.106" v="185" actId="20577"/>
          <ac:spMkLst>
            <pc:docMk/>
            <pc:sldMk cId="2912239274" sldId="368"/>
            <ac:spMk id="7" creationId="{00000000-0000-0000-0000-000000000000}"/>
          </ac:spMkLst>
        </pc:spChg>
        <pc:spChg chg="mod">
          <ac:chgData name="Ray Yokell" userId="9f6623ad-b681-4407-8b27-d22c32961cb0" providerId="ADAL" clId="{8E47FF6A-1D09-414F-9E95-D504AD0CD2BF}" dt="2019-09-27T20:20:56.572" v="112" actId="20577"/>
          <ac:spMkLst>
            <pc:docMk/>
            <pc:sldMk cId="2912239274" sldId="368"/>
            <ac:spMk id="8" creationId="{00000000-0000-0000-0000-000000000000}"/>
          </ac:spMkLst>
        </pc:spChg>
        <pc:spChg chg="mod">
          <ac:chgData name="Ray Yokell" userId="9f6623ad-b681-4407-8b27-d22c32961cb0" providerId="ADAL" clId="{8E47FF6A-1D09-414F-9E95-D504AD0CD2BF}" dt="2019-09-27T20:23:39.219" v="303" actId="20577"/>
          <ac:spMkLst>
            <pc:docMk/>
            <pc:sldMk cId="2912239274" sldId="368"/>
            <ac:spMk id="10" creationId="{00000000-0000-0000-0000-000000000000}"/>
          </ac:spMkLst>
        </pc:spChg>
        <pc:spChg chg="mod">
          <ac:chgData name="Ray Yokell" userId="9f6623ad-b681-4407-8b27-d22c32961cb0" providerId="ADAL" clId="{8E47FF6A-1D09-414F-9E95-D504AD0CD2BF}" dt="2019-09-27T20:22:29.439" v="213" actId="20577"/>
          <ac:spMkLst>
            <pc:docMk/>
            <pc:sldMk cId="2912239274" sldId="368"/>
            <ac:spMk id="11" creationId="{00000000-0000-0000-0000-000000000000}"/>
          </ac:spMkLst>
        </pc:spChg>
        <pc:spChg chg="mod">
          <ac:chgData name="Ray Yokell" userId="9f6623ad-b681-4407-8b27-d22c32961cb0" providerId="ADAL" clId="{8E47FF6A-1D09-414F-9E95-D504AD0CD2BF}" dt="2019-09-27T20:24:27.175" v="414" actId="20577"/>
          <ac:spMkLst>
            <pc:docMk/>
            <pc:sldMk cId="2912239274" sldId="368"/>
            <ac:spMk id="13" creationId="{00000000-0000-0000-0000-000000000000}"/>
          </ac:spMkLst>
        </pc:spChg>
        <pc:spChg chg="mod">
          <ac:chgData name="Ray Yokell" userId="9f6623ad-b681-4407-8b27-d22c32961cb0" providerId="ADAL" clId="{8E47FF6A-1D09-414F-9E95-D504AD0CD2BF}" dt="2019-09-27T20:23:57.869" v="320" actId="20577"/>
          <ac:spMkLst>
            <pc:docMk/>
            <pc:sldMk cId="2912239274" sldId="368"/>
            <ac:spMk id="14" creationId="{00000000-0000-0000-0000-000000000000}"/>
          </ac:spMkLst>
        </pc:spChg>
        <pc:spChg chg="del">
          <ac:chgData name="Ray Yokell" userId="9f6623ad-b681-4407-8b27-d22c32961cb0" providerId="ADAL" clId="{8E47FF6A-1D09-414F-9E95-D504AD0CD2BF}" dt="2019-09-27T20:24:41.829" v="416" actId="478"/>
          <ac:spMkLst>
            <pc:docMk/>
            <pc:sldMk cId="2912239274" sldId="368"/>
            <ac:spMk id="16" creationId="{00000000-0000-0000-0000-000000000000}"/>
          </ac:spMkLst>
        </pc:spChg>
        <pc:spChg chg="del">
          <ac:chgData name="Ray Yokell" userId="9f6623ad-b681-4407-8b27-d22c32961cb0" providerId="ADAL" clId="{8E47FF6A-1D09-414F-9E95-D504AD0CD2BF}" dt="2019-09-27T20:24:37.227" v="415" actId="478"/>
          <ac:spMkLst>
            <pc:docMk/>
            <pc:sldMk cId="2912239274" sldId="368"/>
            <ac:spMk id="18" creationId="{00000000-0000-0000-0000-000000000000}"/>
          </ac:spMkLst>
        </pc:spChg>
        <pc:spChg chg="del">
          <ac:chgData name="Ray Yokell" userId="9f6623ad-b681-4407-8b27-d22c32961cb0" providerId="ADAL" clId="{8E47FF6A-1D09-414F-9E95-D504AD0CD2BF}" dt="2019-09-27T20:24:41.829" v="416" actId="478"/>
          <ac:spMkLst>
            <pc:docMk/>
            <pc:sldMk cId="2912239274" sldId="368"/>
            <ac:spMk id="20" creationId="{00000000-0000-0000-0000-000000000000}"/>
          </ac:spMkLst>
        </pc:spChg>
        <pc:spChg chg="del">
          <ac:chgData name="Ray Yokell" userId="9f6623ad-b681-4407-8b27-d22c32961cb0" providerId="ADAL" clId="{8E47FF6A-1D09-414F-9E95-D504AD0CD2BF}" dt="2019-09-27T20:24:37.227" v="415" actId="478"/>
          <ac:spMkLst>
            <pc:docMk/>
            <pc:sldMk cId="2912239274" sldId="368"/>
            <ac:spMk id="21" creationId="{00000000-0000-0000-0000-000000000000}"/>
          </ac:spMkLst>
        </pc:spChg>
        <pc:spChg chg="del">
          <ac:chgData name="Ray Yokell" userId="9f6623ad-b681-4407-8b27-d22c32961cb0" providerId="ADAL" clId="{8E47FF6A-1D09-414F-9E95-D504AD0CD2BF}" dt="2019-09-27T20:24:46.705" v="417" actId="478"/>
          <ac:spMkLst>
            <pc:docMk/>
            <pc:sldMk cId="2912239274" sldId="368"/>
            <ac:spMk id="23" creationId="{00000000-0000-0000-0000-000000000000}"/>
          </ac:spMkLst>
        </pc:spChg>
        <pc:spChg chg="del">
          <ac:chgData name="Ray Yokell" userId="9f6623ad-b681-4407-8b27-d22c32961cb0" providerId="ADAL" clId="{8E47FF6A-1D09-414F-9E95-D504AD0CD2BF}" dt="2019-09-27T20:24:37.227" v="415" actId="478"/>
          <ac:spMkLst>
            <pc:docMk/>
            <pc:sldMk cId="2912239274" sldId="368"/>
            <ac:spMk id="24" creationId="{00000000-0000-0000-0000-000000000000}"/>
          </ac:spMkLst>
        </pc:spChg>
        <pc:spChg chg="del">
          <ac:chgData name="Ray Yokell" userId="9f6623ad-b681-4407-8b27-d22c32961cb0" providerId="ADAL" clId="{8E47FF6A-1D09-414F-9E95-D504AD0CD2BF}" dt="2019-09-27T20:24:37.227" v="415" actId="478"/>
          <ac:spMkLst>
            <pc:docMk/>
            <pc:sldMk cId="2912239274" sldId="368"/>
            <ac:spMk id="26" creationId="{00000000-0000-0000-0000-000000000000}"/>
          </ac:spMkLst>
        </pc:spChg>
        <pc:spChg chg="del">
          <ac:chgData name="Ray Yokell" userId="9f6623ad-b681-4407-8b27-d22c32961cb0" providerId="ADAL" clId="{8E47FF6A-1D09-414F-9E95-D504AD0CD2BF}" dt="2019-09-27T20:24:37.227" v="415" actId="478"/>
          <ac:spMkLst>
            <pc:docMk/>
            <pc:sldMk cId="2912239274" sldId="368"/>
            <ac:spMk id="27" creationId="{00000000-0000-0000-0000-000000000000}"/>
          </ac:spMkLst>
        </pc:spChg>
        <pc:spChg chg="del">
          <ac:chgData name="Ray Yokell" userId="9f6623ad-b681-4407-8b27-d22c32961cb0" providerId="ADAL" clId="{8E47FF6A-1D09-414F-9E95-D504AD0CD2BF}" dt="2019-09-27T20:24:37.227" v="415" actId="478"/>
          <ac:spMkLst>
            <pc:docMk/>
            <pc:sldMk cId="2912239274" sldId="368"/>
            <ac:spMk id="28" creationId="{00000000-0000-0000-0000-000000000000}"/>
          </ac:spMkLst>
        </pc:spChg>
        <pc:spChg chg="del mod">
          <ac:chgData name="Ray Yokell" userId="9f6623ad-b681-4407-8b27-d22c32961cb0" providerId="ADAL" clId="{8E47FF6A-1D09-414F-9E95-D504AD0CD2BF}" dt="2019-09-27T20:20:03.942" v="73" actId="478"/>
          <ac:spMkLst>
            <pc:docMk/>
            <pc:sldMk cId="2912239274" sldId="368"/>
            <ac:spMk id="35" creationId="{00000000-0000-0000-0000-000000000000}"/>
          </ac:spMkLst>
        </pc:spChg>
      </pc:sldChg>
      <pc:sldChg chg="delSp modSp">
        <pc:chgData name="Ray Yokell" userId="9f6623ad-b681-4407-8b27-d22c32961cb0" providerId="ADAL" clId="{8E47FF6A-1D09-414F-9E95-D504AD0CD2BF}" dt="2019-09-27T20:46:54.612" v="679" actId="478"/>
        <pc:sldMkLst>
          <pc:docMk/>
          <pc:sldMk cId="1614163088" sldId="369"/>
        </pc:sldMkLst>
        <pc:spChg chg="del mod">
          <ac:chgData name="Ray Yokell" userId="9f6623ad-b681-4407-8b27-d22c32961cb0" providerId="ADAL" clId="{8E47FF6A-1D09-414F-9E95-D504AD0CD2BF}" dt="2019-09-27T20:46:54.612" v="679" actId="478"/>
          <ac:spMkLst>
            <pc:docMk/>
            <pc:sldMk cId="1614163088" sldId="369"/>
            <ac:spMk id="58" creationId="{00000000-0000-0000-0000-000000000000}"/>
          </ac:spMkLst>
        </pc:spChg>
      </pc:sldChg>
      <pc:sldChg chg="del">
        <pc:chgData name="Ray Yokell" userId="9f6623ad-b681-4407-8b27-d22c32961cb0" providerId="ADAL" clId="{8E47FF6A-1D09-414F-9E95-D504AD0CD2BF}" dt="2019-09-27T20:45:38.861" v="611" actId="2696"/>
        <pc:sldMkLst>
          <pc:docMk/>
          <pc:sldMk cId="254264104" sldId="370"/>
        </pc:sldMkLst>
      </pc:sldChg>
      <pc:sldChg chg="del">
        <pc:chgData name="Ray Yokell" userId="9f6623ad-b681-4407-8b27-d22c32961cb0" providerId="ADAL" clId="{8E47FF6A-1D09-414F-9E95-D504AD0CD2BF}" dt="2019-09-27T20:45:42.380" v="629" actId="2696"/>
        <pc:sldMkLst>
          <pc:docMk/>
          <pc:sldMk cId="1734104873" sldId="371"/>
        </pc:sldMkLst>
      </pc:sldChg>
      <pc:sldChg chg="del">
        <pc:chgData name="Ray Yokell" userId="9f6623ad-b681-4407-8b27-d22c32961cb0" providerId="ADAL" clId="{8E47FF6A-1D09-414F-9E95-D504AD0CD2BF}" dt="2019-09-27T20:45:42.581" v="630" actId="2696"/>
        <pc:sldMkLst>
          <pc:docMk/>
          <pc:sldMk cId="4127530114" sldId="372"/>
        </pc:sldMkLst>
      </pc:sldChg>
      <pc:sldChg chg="del">
        <pc:chgData name="Ray Yokell" userId="9f6623ad-b681-4407-8b27-d22c32961cb0" providerId="ADAL" clId="{8E47FF6A-1D09-414F-9E95-D504AD0CD2BF}" dt="2019-09-27T20:45:37.019" v="608" actId="2696"/>
        <pc:sldMkLst>
          <pc:docMk/>
          <pc:sldMk cId="3257114066" sldId="373"/>
        </pc:sldMkLst>
      </pc:sldChg>
      <pc:sldChg chg="del">
        <pc:chgData name="Ray Yokell" userId="9f6623ad-b681-4407-8b27-d22c32961cb0" providerId="ADAL" clId="{8E47FF6A-1D09-414F-9E95-D504AD0CD2BF}" dt="2019-09-27T20:45:39.580" v="613" actId="2696"/>
        <pc:sldMkLst>
          <pc:docMk/>
          <pc:sldMk cId="1805038944" sldId="375"/>
        </pc:sldMkLst>
      </pc:sldChg>
      <pc:sldChg chg="del">
        <pc:chgData name="Ray Yokell" userId="9f6623ad-b681-4407-8b27-d22c32961cb0" providerId="ADAL" clId="{8E47FF6A-1D09-414F-9E95-D504AD0CD2BF}" dt="2019-09-27T20:45:29.509" v="601" actId="2696"/>
        <pc:sldMkLst>
          <pc:docMk/>
          <pc:sldMk cId="3127408636" sldId="376"/>
        </pc:sldMkLst>
      </pc:sldChg>
      <pc:sldChg chg="del">
        <pc:chgData name="Ray Yokell" userId="9f6623ad-b681-4407-8b27-d22c32961cb0" providerId="ADAL" clId="{8E47FF6A-1D09-414F-9E95-D504AD0CD2BF}" dt="2019-09-27T20:45:40.079" v="615" actId="2696"/>
        <pc:sldMkLst>
          <pc:docMk/>
          <pc:sldMk cId="2644330907" sldId="377"/>
        </pc:sldMkLst>
      </pc:sldChg>
      <pc:sldChg chg="del">
        <pc:chgData name="Ray Yokell" userId="9f6623ad-b681-4407-8b27-d22c32961cb0" providerId="ADAL" clId="{8E47FF6A-1D09-414F-9E95-D504AD0CD2BF}" dt="2019-09-27T20:45:40.496" v="617" actId="2696"/>
        <pc:sldMkLst>
          <pc:docMk/>
          <pc:sldMk cId="2345550303" sldId="378"/>
        </pc:sldMkLst>
      </pc:sldChg>
      <pc:sldChg chg="del">
        <pc:chgData name="Ray Yokell" userId="9f6623ad-b681-4407-8b27-d22c32961cb0" providerId="ADAL" clId="{8E47FF6A-1D09-414F-9E95-D504AD0CD2BF}" dt="2019-09-27T20:45:43.028" v="633" actId="2696"/>
        <pc:sldMkLst>
          <pc:docMk/>
          <pc:sldMk cId="2910286940" sldId="379"/>
        </pc:sldMkLst>
      </pc:sldChg>
      <pc:sldChg chg="del">
        <pc:chgData name="Ray Yokell" userId="9f6623ad-b681-4407-8b27-d22c32961cb0" providerId="ADAL" clId="{8E47FF6A-1D09-414F-9E95-D504AD0CD2BF}" dt="2019-09-27T20:45:38.179" v="609" actId="2696"/>
        <pc:sldMkLst>
          <pc:docMk/>
          <pc:sldMk cId="773038504" sldId="381"/>
        </pc:sldMkLst>
      </pc:sldChg>
      <pc:sldChg chg="modSp add del">
        <pc:chgData name="Ray Yokell" userId="9f6623ad-b681-4407-8b27-d22c32961cb0" providerId="ADAL" clId="{8E47FF6A-1D09-414F-9E95-D504AD0CD2BF}" dt="2019-09-27T20:47:43.831" v="751" actId="122"/>
        <pc:sldMkLst>
          <pc:docMk/>
          <pc:sldMk cId="2511924713" sldId="383"/>
        </pc:sldMkLst>
        <pc:spChg chg="mod">
          <ac:chgData name="Ray Yokell" userId="9f6623ad-b681-4407-8b27-d22c32961cb0" providerId="ADAL" clId="{8E47FF6A-1D09-414F-9E95-D504AD0CD2BF}" dt="2019-09-27T20:47:43.831" v="751" actId="122"/>
          <ac:spMkLst>
            <pc:docMk/>
            <pc:sldMk cId="2511924713" sldId="383"/>
            <ac:spMk id="12" creationId="{00000000-0000-0000-0000-000000000000}"/>
          </ac:spMkLst>
        </pc:spChg>
      </pc:sldChg>
      <pc:sldChg chg="add del">
        <pc:chgData name="Ray Yokell" userId="9f6623ad-b681-4407-8b27-d22c32961cb0" providerId="ADAL" clId="{8E47FF6A-1D09-414F-9E95-D504AD0CD2BF}" dt="2019-09-27T20:45:59.943" v="650" actId="2696"/>
        <pc:sldMkLst>
          <pc:docMk/>
          <pc:sldMk cId="388842318" sldId="385"/>
        </pc:sldMkLst>
      </pc:sldChg>
      <pc:sldChg chg="add del">
        <pc:chgData name="Ray Yokell" userId="9f6623ad-b681-4407-8b27-d22c32961cb0" providerId="ADAL" clId="{8E47FF6A-1D09-414F-9E95-D504AD0CD2BF}" dt="2019-09-27T20:46:00.888" v="652" actId="2696"/>
        <pc:sldMkLst>
          <pc:docMk/>
          <pc:sldMk cId="3476957719" sldId="386"/>
        </pc:sldMkLst>
      </pc:sldChg>
      <pc:sldChg chg="add del">
        <pc:chgData name="Ray Yokell" userId="9f6623ad-b681-4407-8b27-d22c32961cb0" providerId="ADAL" clId="{8E47FF6A-1D09-414F-9E95-D504AD0CD2BF}" dt="2019-09-27T20:46:01.839" v="653" actId="2696"/>
        <pc:sldMkLst>
          <pc:docMk/>
          <pc:sldMk cId="3852418168" sldId="387"/>
        </pc:sldMkLst>
      </pc:sldChg>
      <pc:sldChg chg="add del">
        <pc:chgData name="Ray Yokell" userId="9f6623ad-b681-4407-8b27-d22c32961cb0" providerId="ADAL" clId="{8E47FF6A-1D09-414F-9E95-D504AD0CD2BF}" dt="2019-09-27T20:46:01.894" v="654" actId="2696"/>
        <pc:sldMkLst>
          <pc:docMk/>
          <pc:sldMk cId="4260069589" sldId="388"/>
        </pc:sldMkLst>
      </pc:sldChg>
      <pc:sldChg chg="add del">
        <pc:chgData name="Ray Yokell" userId="9f6623ad-b681-4407-8b27-d22c32961cb0" providerId="ADAL" clId="{8E47FF6A-1D09-414F-9E95-D504AD0CD2BF}" dt="2019-09-27T20:46:01.991" v="655" actId="2696"/>
        <pc:sldMkLst>
          <pc:docMk/>
          <pc:sldMk cId="4239504099" sldId="389"/>
        </pc:sldMkLst>
      </pc:sldChg>
      <pc:sldChg chg="add del">
        <pc:chgData name="Ray Yokell" userId="9f6623ad-b681-4407-8b27-d22c32961cb0" providerId="ADAL" clId="{8E47FF6A-1D09-414F-9E95-D504AD0CD2BF}" dt="2019-09-27T20:46:02.235" v="656" actId="2696"/>
        <pc:sldMkLst>
          <pc:docMk/>
          <pc:sldMk cId="3445458260" sldId="390"/>
        </pc:sldMkLst>
      </pc:sldChg>
      <pc:sldChg chg="add del">
        <pc:chgData name="Ray Yokell" userId="9f6623ad-b681-4407-8b27-d22c32961cb0" providerId="ADAL" clId="{8E47FF6A-1D09-414F-9E95-D504AD0CD2BF}" dt="2019-09-27T20:46:00.486" v="651" actId="2696"/>
        <pc:sldMkLst>
          <pc:docMk/>
          <pc:sldMk cId="1799828300" sldId="391"/>
        </pc:sldMkLst>
      </pc:sldChg>
      <pc:sldChg chg="del">
        <pc:chgData name="Ray Yokell" userId="9f6623ad-b681-4407-8b27-d22c32961cb0" providerId="ADAL" clId="{8E47FF6A-1D09-414F-9E95-D504AD0CD2BF}" dt="2019-09-27T20:45:41.699" v="625" actId="2696"/>
        <pc:sldMkLst>
          <pc:docMk/>
          <pc:sldMk cId="923395361" sldId="392"/>
        </pc:sldMkLst>
      </pc:sldChg>
      <pc:sldChg chg="del">
        <pc:chgData name="Ray Yokell" userId="9f6623ad-b681-4407-8b27-d22c32961cb0" providerId="ADAL" clId="{8E47FF6A-1D09-414F-9E95-D504AD0CD2BF}" dt="2019-09-27T20:45:41.878" v="626" actId="2696"/>
        <pc:sldMkLst>
          <pc:docMk/>
          <pc:sldMk cId="574254847" sldId="393"/>
        </pc:sldMkLst>
      </pc:sldChg>
      <pc:sldChg chg="del">
        <pc:chgData name="Ray Yokell" userId="9f6623ad-b681-4407-8b27-d22c32961cb0" providerId="ADAL" clId="{8E47FF6A-1D09-414F-9E95-D504AD0CD2BF}" dt="2019-09-27T20:45:42.214" v="628" actId="2696"/>
        <pc:sldMkLst>
          <pc:docMk/>
          <pc:sldMk cId="3507360755" sldId="394"/>
        </pc:sldMkLst>
      </pc:sldChg>
      <pc:sldChg chg="del">
        <pc:chgData name="Ray Yokell" userId="9f6623ad-b681-4407-8b27-d22c32961cb0" providerId="ADAL" clId="{8E47FF6A-1D09-414F-9E95-D504AD0CD2BF}" dt="2019-09-27T20:45:42.029" v="627" actId="2696"/>
        <pc:sldMkLst>
          <pc:docMk/>
          <pc:sldMk cId="822297350" sldId="395"/>
        </pc:sldMkLst>
      </pc:sldChg>
      <pc:sldChg chg="del">
        <pc:chgData name="Ray Yokell" userId="9f6623ad-b681-4407-8b27-d22c32961cb0" providerId="ADAL" clId="{8E47FF6A-1D09-414F-9E95-D504AD0CD2BF}" dt="2019-09-27T20:45:35.195" v="605" actId="2696"/>
        <pc:sldMkLst>
          <pc:docMk/>
          <pc:sldMk cId="1455260692" sldId="396"/>
        </pc:sldMkLst>
      </pc:sldChg>
      <pc:sldChg chg="del">
        <pc:chgData name="Ray Yokell" userId="9f6623ad-b681-4407-8b27-d22c32961cb0" providerId="ADAL" clId="{8E47FF6A-1D09-414F-9E95-D504AD0CD2BF}" dt="2019-09-27T20:45:36.435" v="607" actId="2696"/>
        <pc:sldMkLst>
          <pc:docMk/>
          <pc:sldMk cId="3802750170" sldId="397"/>
        </pc:sldMkLst>
      </pc:sldChg>
      <pc:sldChg chg="modSp">
        <pc:chgData name="Ray Yokell" userId="9f6623ad-b681-4407-8b27-d22c32961cb0" providerId="ADAL" clId="{8E47FF6A-1D09-414F-9E95-D504AD0CD2BF}" dt="2019-09-27T20:32:23.196" v="530" actId="20577"/>
        <pc:sldMkLst>
          <pc:docMk/>
          <pc:sldMk cId="1224486140" sldId="398"/>
        </pc:sldMkLst>
        <pc:spChg chg="mod">
          <ac:chgData name="Ray Yokell" userId="9f6623ad-b681-4407-8b27-d22c32961cb0" providerId="ADAL" clId="{8E47FF6A-1D09-414F-9E95-D504AD0CD2BF}" dt="2019-09-27T20:32:23.196" v="530" actId="20577"/>
          <ac:spMkLst>
            <pc:docMk/>
            <pc:sldMk cId="1224486140" sldId="398"/>
            <ac:spMk id="12" creationId="{00000000-0000-0000-0000-000000000000}"/>
          </ac:spMkLst>
        </pc:spChg>
        <pc:spChg chg="mod">
          <ac:chgData name="Ray Yokell" userId="9f6623ad-b681-4407-8b27-d22c32961cb0" providerId="ADAL" clId="{8E47FF6A-1D09-414F-9E95-D504AD0CD2BF}" dt="2019-09-27T20:32:01.631" v="485" actId="20577"/>
          <ac:spMkLst>
            <pc:docMk/>
            <pc:sldMk cId="1224486140" sldId="398"/>
            <ac:spMk id="13" creationId="{00000000-0000-0000-0000-000000000000}"/>
          </ac:spMkLst>
        </pc:spChg>
      </pc:sldChg>
      <pc:sldChg chg="del">
        <pc:chgData name="Ray Yokell" userId="9f6623ad-b681-4407-8b27-d22c32961cb0" providerId="ADAL" clId="{8E47FF6A-1D09-414F-9E95-D504AD0CD2BF}" dt="2019-09-27T20:45:27.328" v="599" actId="2696"/>
        <pc:sldMkLst>
          <pc:docMk/>
          <pc:sldMk cId="2556223317" sldId="399"/>
        </pc:sldMkLst>
      </pc:sldChg>
      <pc:sldChg chg="del">
        <pc:chgData name="Ray Yokell" userId="9f6623ad-b681-4407-8b27-d22c32961cb0" providerId="ADAL" clId="{8E47FF6A-1D09-414F-9E95-D504AD0CD2BF}" dt="2019-09-27T20:45:28.497" v="600" actId="2696"/>
        <pc:sldMkLst>
          <pc:docMk/>
          <pc:sldMk cId="62490867" sldId="400"/>
        </pc:sldMkLst>
      </pc:sldChg>
      <pc:sldChg chg="modSp ord">
        <pc:chgData name="Ray Yokell" userId="9f6623ad-b681-4407-8b27-d22c32961cb0" providerId="ADAL" clId="{8E47FF6A-1D09-414F-9E95-D504AD0CD2BF}" dt="2019-09-27T20:45:21.777" v="598" actId="20577"/>
        <pc:sldMkLst>
          <pc:docMk/>
          <pc:sldMk cId="1894349261" sldId="401"/>
        </pc:sldMkLst>
        <pc:spChg chg="mod">
          <ac:chgData name="Ray Yokell" userId="9f6623ad-b681-4407-8b27-d22c32961cb0" providerId="ADAL" clId="{8E47FF6A-1D09-414F-9E95-D504AD0CD2BF}" dt="2019-09-27T20:45:21.777" v="598" actId="20577"/>
          <ac:spMkLst>
            <pc:docMk/>
            <pc:sldMk cId="1894349261" sldId="401"/>
            <ac:spMk id="12" creationId="{00000000-0000-0000-0000-000000000000}"/>
          </ac:spMkLst>
        </pc:spChg>
        <pc:spChg chg="mod">
          <ac:chgData name="Ray Yokell" userId="9f6623ad-b681-4407-8b27-d22c32961cb0" providerId="ADAL" clId="{8E47FF6A-1D09-414F-9E95-D504AD0CD2BF}" dt="2019-09-27T20:33:17.928" v="537" actId="20577"/>
          <ac:spMkLst>
            <pc:docMk/>
            <pc:sldMk cId="1894349261" sldId="401"/>
            <ac:spMk id="13" creationId="{00000000-0000-0000-0000-000000000000}"/>
          </ac:spMkLst>
        </pc:spChg>
      </pc:sldChg>
      <pc:sldChg chg="del">
        <pc:chgData name="Ray Yokell" userId="9f6623ad-b681-4407-8b27-d22c32961cb0" providerId="ADAL" clId="{8E47FF6A-1D09-414F-9E95-D504AD0CD2BF}" dt="2019-09-27T20:45:41.688" v="624" actId="2696"/>
        <pc:sldMkLst>
          <pc:docMk/>
          <pc:sldMk cId="1410366794" sldId="437"/>
        </pc:sldMkLst>
      </pc:sldChg>
      <pc:sldChg chg="del">
        <pc:chgData name="Ray Yokell" userId="9f6623ad-b681-4407-8b27-d22c32961cb0" providerId="ADAL" clId="{8E47FF6A-1D09-414F-9E95-D504AD0CD2BF}" dt="2019-09-27T20:45:34.682" v="604" actId="2696"/>
        <pc:sldMkLst>
          <pc:docMk/>
          <pc:sldMk cId="2612178755" sldId="438"/>
        </pc:sldMkLst>
      </pc:sldChg>
      <pc:sldChg chg="del">
        <pc:chgData name="Ray Yokell" userId="9f6623ad-b681-4407-8b27-d22c32961cb0" providerId="ADAL" clId="{8E47FF6A-1D09-414F-9E95-D504AD0CD2BF}" dt="2019-09-27T20:45:35.853" v="606" actId="2696"/>
        <pc:sldMkLst>
          <pc:docMk/>
          <pc:sldMk cId="1349014234" sldId="439"/>
        </pc:sldMkLst>
      </pc:sldChg>
      <pc:sldMasterChg chg="delSldLayout">
        <pc:chgData name="Ray Yokell" userId="9f6623ad-b681-4407-8b27-d22c32961cb0" providerId="ADAL" clId="{8E47FF6A-1D09-414F-9E95-D504AD0CD2BF}" dt="2019-09-27T20:45:42.902" v="632" actId="2696"/>
        <pc:sldMasterMkLst>
          <pc:docMk/>
          <pc:sldMasterMk cId="237818057" sldId="2147483695"/>
        </pc:sldMasterMkLst>
        <pc:sldLayoutChg chg="del">
          <pc:chgData name="Ray Yokell" userId="9f6623ad-b681-4407-8b27-d22c32961cb0" providerId="ADAL" clId="{8E47FF6A-1D09-414F-9E95-D504AD0CD2BF}" dt="2019-09-27T20:45:29.518" v="602" actId="2696"/>
          <pc:sldLayoutMkLst>
            <pc:docMk/>
            <pc:sldMasterMk cId="237818057" sldId="2147483695"/>
            <pc:sldLayoutMk cId="3629795895" sldId="2147483764"/>
          </pc:sldLayoutMkLst>
        </pc:sldLayoutChg>
        <pc:sldLayoutChg chg="del">
          <pc:chgData name="Ray Yokell" userId="9f6623ad-b681-4407-8b27-d22c32961cb0" providerId="ADAL" clId="{8E47FF6A-1D09-414F-9E95-D504AD0CD2BF}" dt="2019-09-27T20:45:38.179" v="610" actId="2696"/>
          <pc:sldLayoutMkLst>
            <pc:docMk/>
            <pc:sldMasterMk cId="237818057" sldId="2147483695"/>
            <pc:sldLayoutMk cId="1238213290" sldId="2147483765"/>
          </pc:sldLayoutMkLst>
        </pc:sldLayoutChg>
        <pc:sldLayoutChg chg="del">
          <pc:chgData name="Ray Yokell" userId="9f6623ad-b681-4407-8b27-d22c32961cb0" providerId="ADAL" clId="{8E47FF6A-1D09-414F-9E95-D504AD0CD2BF}" dt="2019-09-27T20:45:38.878" v="612" actId="2696"/>
          <pc:sldLayoutMkLst>
            <pc:docMk/>
            <pc:sldMasterMk cId="237818057" sldId="2147483695"/>
            <pc:sldLayoutMk cId="2776347610" sldId="2147483767"/>
          </pc:sldLayoutMkLst>
        </pc:sldLayoutChg>
        <pc:sldLayoutChg chg="del">
          <pc:chgData name="Ray Yokell" userId="9f6623ad-b681-4407-8b27-d22c32961cb0" providerId="ADAL" clId="{8E47FF6A-1D09-414F-9E95-D504AD0CD2BF}" dt="2019-09-27T20:45:39.580" v="614" actId="2696"/>
          <pc:sldLayoutMkLst>
            <pc:docMk/>
            <pc:sldMasterMk cId="237818057" sldId="2147483695"/>
            <pc:sldLayoutMk cId="525203712" sldId="2147483768"/>
          </pc:sldLayoutMkLst>
        </pc:sldLayoutChg>
        <pc:sldLayoutChg chg="del">
          <pc:chgData name="Ray Yokell" userId="9f6623ad-b681-4407-8b27-d22c32961cb0" providerId="ADAL" clId="{8E47FF6A-1D09-414F-9E95-D504AD0CD2BF}" dt="2019-09-27T20:45:40.079" v="616" actId="2696"/>
          <pc:sldLayoutMkLst>
            <pc:docMk/>
            <pc:sldMasterMk cId="237818057" sldId="2147483695"/>
            <pc:sldLayoutMk cId="4060994735" sldId="2147483769"/>
          </pc:sldLayoutMkLst>
        </pc:sldLayoutChg>
        <pc:sldLayoutChg chg="del">
          <pc:chgData name="Ray Yokell" userId="9f6623ad-b681-4407-8b27-d22c32961cb0" providerId="ADAL" clId="{8E47FF6A-1D09-414F-9E95-D504AD0CD2BF}" dt="2019-09-27T20:45:40.500" v="618" actId="2696"/>
          <pc:sldLayoutMkLst>
            <pc:docMk/>
            <pc:sldMasterMk cId="237818057" sldId="2147483695"/>
            <pc:sldLayoutMk cId="1924399480" sldId="2147483770"/>
          </pc:sldLayoutMkLst>
        </pc:sldLayoutChg>
        <pc:sldLayoutChg chg="del">
          <pc:chgData name="Ray Yokell" userId="9f6623ad-b681-4407-8b27-d22c32961cb0" providerId="ADAL" clId="{8E47FF6A-1D09-414F-9E95-D504AD0CD2BF}" dt="2019-09-27T20:45:41.009" v="621" actId="2696"/>
          <pc:sldLayoutMkLst>
            <pc:docMk/>
            <pc:sldMasterMk cId="237818057" sldId="2147483695"/>
            <pc:sldLayoutMk cId="235161224" sldId="2147483771"/>
          </pc:sldLayoutMkLst>
        </pc:sldLayoutChg>
        <pc:sldLayoutChg chg="del">
          <pc:chgData name="Ray Yokell" userId="9f6623ad-b681-4407-8b27-d22c32961cb0" providerId="ADAL" clId="{8E47FF6A-1D09-414F-9E95-D504AD0CD2BF}" dt="2019-09-27T20:45:41.412" v="623" actId="2696"/>
          <pc:sldLayoutMkLst>
            <pc:docMk/>
            <pc:sldMasterMk cId="237818057" sldId="2147483695"/>
            <pc:sldLayoutMk cId="3720916843" sldId="2147483772"/>
          </pc:sldLayoutMkLst>
        </pc:sldLayoutChg>
        <pc:sldLayoutChg chg="del">
          <pc:chgData name="Ray Yokell" userId="9f6623ad-b681-4407-8b27-d22c32961cb0" providerId="ADAL" clId="{8E47FF6A-1D09-414F-9E95-D504AD0CD2BF}" dt="2019-09-27T20:45:42.902" v="632" actId="2696"/>
          <pc:sldLayoutMkLst>
            <pc:docMk/>
            <pc:sldMasterMk cId="237818057" sldId="2147483695"/>
            <pc:sldLayoutMk cId="616657067" sldId="21474837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B9D68-3D1D-42E7-A90E-E7DFA9F2884C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8A8F8-B900-4362-BC66-54BF8CA9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45E8A-AB68-4AE4-96E4-35EB55446AEA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FEDF6-AA48-4CFF-BDD1-35EEBE09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8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77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54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729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30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883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460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036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612" algn="l" defTabSz="45715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DF6-AA48-4CFF-BDD1-35EEBE09E6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DF6-AA48-4CFF-BDD1-35EEBE09E6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59026" y="-1324428"/>
            <a:ext cx="9303026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7988" y="1163783"/>
            <a:ext cx="8416925" cy="3297093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8568" y="1275544"/>
            <a:ext cx="3310130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338" y="1213131"/>
            <a:ext cx="5106154" cy="3739116"/>
          </a:xfrm>
          <a:prstGeom prst="rect">
            <a:avLst/>
          </a:prstGeom>
        </p:spPr>
      </p:pic>
      <p:sp>
        <p:nvSpPr>
          <p:cNvPr id="1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18639" y="1394666"/>
            <a:ext cx="4695538" cy="2570751"/>
          </a:xfrm>
          <a:prstGeom prst="rect">
            <a:avLst/>
          </a:prstGeom>
        </p:spPr>
        <p:txBody>
          <a:bodyPr/>
          <a:lstStyle>
            <a:lvl1pPr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icon to insert screenshot picture</a:t>
            </a:r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8568" y="1518127"/>
            <a:ext cx="3310130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government.</a:t>
            </a:r>
          </a:p>
        </p:txBody>
      </p:sp>
      <p:pic>
        <p:nvPicPr>
          <p:cNvPr id="17" name="Picture 16" descr="landing-page-ed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5968"/>
            <a:ext cx="5695954" cy="345463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718513" y="1611628"/>
            <a:ext cx="4297680" cy="26931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6"/>
          </a:p>
        </p:txBody>
      </p:sp>
      <p:sp>
        <p:nvSpPr>
          <p:cNvPr id="22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716210" y="1635604"/>
            <a:ext cx="4290301" cy="2692615"/>
          </a:xfrm>
          <a:prstGeom prst="rect">
            <a:avLst/>
          </a:prstGeom>
        </p:spPr>
        <p:txBody>
          <a:bodyPr/>
          <a:lstStyle>
            <a:lvl1pPr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icon to insert screenshot picture</a:t>
            </a:r>
            <a:endParaRPr lang="en-IN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37880" y="1656092"/>
            <a:ext cx="3774492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73" y="918409"/>
            <a:ext cx="2688895" cy="42508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410743" y="1509826"/>
            <a:ext cx="1922990" cy="30521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6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1412395" y="1510150"/>
            <a:ext cx="1919689" cy="3051544"/>
          </a:xfrm>
          <a:prstGeom prst="rect">
            <a:avLst/>
          </a:prstGeom>
        </p:spPr>
        <p:txBody>
          <a:bodyPr/>
          <a:lstStyle>
            <a:lvl1pPr marL="7938" indent="-7938" algn="ctr">
              <a:buNone/>
              <a:tabLst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icon to insert screenshot picture or drag and drop</a:t>
            </a:r>
            <a:endParaRPr lang="en-IN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191" y="2327292"/>
            <a:ext cx="1476657" cy="2687883"/>
          </a:xfrm>
          <a:prstGeom prst="rect">
            <a:avLst/>
          </a:prstGeom>
        </p:spPr>
      </p:pic>
      <p:sp>
        <p:nvSpPr>
          <p:cNvPr id="18" name="Picture Placeholder 22"/>
          <p:cNvSpPr>
            <a:spLocks noGrp="1"/>
          </p:cNvSpPr>
          <p:nvPr>
            <p:ph type="pic" sz="quarter" idx="21" hasCustomPrompt="1"/>
          </p:nvPr>
        </p:nvSpPr>
        <p:spPr>
          <a:xfrm>
            <a:off x="3432508" y="2680513"/>
            <a:ext cx="1148549" cy="2020506"/>
          </a:xfrm>
          <a:prstGeom prst="rect">
            <a:avLst/>
          </a:prstGeom>
        </p:spPr>
        <p:txBody>
          <a:bodyPr/>
          <a:lstStyle>
            <a:lvl1pPr marL="7938" indent="-7938" algn="ctr">
              <a:buNone/>
              <a:tabLst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icon to insert screenshot picture</a:t>
            </a:r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16322" y="1656092"/>
            <a:ext cx="4396050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9837" y="918409"/>
            <a:ext cx="2688895" cy="42508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745708" y="1509826"/>
            <a:ext cx="1922990" cy="30521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6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1747358" y="1510150"/>
            <a:ext cx="1919689" cy="3051544"/>
          </a:xfrm>
          <a:prstGeom prst="rect">
            <a:avLst/>
          </a:prstGeom>
        </p:spPr>
        <p:txBody>
          <a:bodyPr/>
          <a:lstStyle>
            <a:lvl1pPr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icon to insert screenshot picture</a:t>
            </a:r>
            <a:endParaRPr lang="en-IN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56965" y="1529350"/>
            <a:ext cx="3400671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38" y="1305794"/>
            <a:ext cx="4950765" cy="3193708"/>
          </a:xfrm>
          <a:prstGeom prst="rect">
            <a:avLst/>
          </a:prstGeom>
        </p:spPr>
      </p:pic>
      <p:sp>
        <p:nvSpPr>
          <p:cNvPr id="16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896294" y="1783533"/>
            <a:ext cx="3666653" cy="2272421"/>
          </a:xfrm>
          <a:prstGeom prst="rect">
            <a:avLst/>
          </a:prstGeom>
        </p:spPr>
        <p:txBody>
          <a:bodyPr/>
          <a:lstStyle>
            <a:lvl1pPr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icon to insert screenshot picture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97759" y="1672044"/>
            <a:ext cx="4396050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pic>
        <p:nvPicPr>
          <p:cNvPr id="18" name="Picture 17" descr="twitter-stopbullying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61" y="926702"/>
            <a:ext cx="2129413" cy="415197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660023" y="1549906"/>
            <a:ext cx="1706291" cy="29878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6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1660023" y="1549906"/>
            <a:ext cx="1706291" cy="29878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icon to insert screenshot picture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370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98628064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59026" y="-1324428"/>
            <a:ext cx="9303026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3230692"/>
            <a:ext cx="9144000" cy="1762791"/>
          </a:xfrm>
          <a:custGeom>
            <a:avLst/>
            <a:gdLst>
              <a:gd name="connsiteX0" fmla="*/ 4977394 w 18287999"/>
              <a:gd name="connsiteY0" fmla="*/ 1274685 h 3525581"/>
              <a:gd name="connsiteX1" fmla="*/ 14354569 w 18287999"/>
              <a:gd name="connsiteY1" fmla="*/ 3516915 h 3525581"/>
              <a:gd name="connsiteX2" fmla="*/ 1452324 w 18287999"/>
              <a:gd name="connsiteY2" fmla="*/ 1956935 h 3525581"/>
              <a:gd name="connsiteX3" fmla="*/ 4977394 w 18287999"/>
              <a:gd name="connsiteY3" fmla="*/ 1274685 h 3525581"/>
              <a:gd name="connsiteX4" fmla="*/ 5739306 w 18287999"/>
              <a:gd name="connsiteY4" fmla="*/ 144522 h 3525581"/>
              <a:gd name="connsiteX5" fmla="*/ 18287999 w 18287999"/>
              <a:gd name="connsiteY5" fmla="*/ 1645930 h 3525581"/>
              <a:gd name="connsiteX6" fmla="*/ 18287999 w 18287999"/>
              <a:gd name="connsiteY6" fmla="*/ 3124974 h 3525581"/>
              <a:gd name="connsiteX7" fmla="*/ 0 w 18287999"/>
              <a:gd name="connsiteY7" fmla="*/ 2310926 h 3525581"/>
              <a:gd name="connsiteX8" fmla="*/ 0 w 18287999"/>
              <a:gd name="connsiteY8" fmla="*/ 2110281 h 3525581"/>
              <a:gd name="connsiteX9" fmla="*/ 5739306 w 18287999"/>
              <a:gd name="connsiteY9" fmla="*/ 144522 h 3525581"/>
              <a:gd name="connsiteX10" fmla="*/ 7406391 w 18287999"/>
              <a:gd name="connsiteY10" fmla="*/ 1071 h 3525581"/>
              <a:gd name="connsiteX11" fmla="*/ 18008067 w 18287999"/>
              <a:gd name="connsiteY11" fmla="*/ 1449690 h 3525581"/>
              <a:gd name="connsiteX12" fmla="*/ 7057190 w 18287999"/>
              <a:gd name="connsiteY12" fmla="*/ 13681 h 3525581"/>
              <a:gd name="connsiteX13" fmla="*/ 7406391 w 18287999"/>
              <a:gd name="connsiteY13" fmla="*/ 1071 h 352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287999" h="3525581">
                <a:moveTo>
                  <a:pt x="4977394" y="1274685"/>
                </a:moveTo>
                <a:cubicBezTo>
                  <a:pt x="8907859" y="1220438"/>
                  <a:pt x="11919971" y="3456382"/>
                  <a:pt x="14354569" y="3516915"/>
                </a:cubicBezTo>
                <a:cubicBezTo>
                  <a:pt x="10559488" y="3713204"/>
                  <a:pt x="6548429" y="495099"/>
                  <a:pt x="1452324" y="1956935"/>
                </a:cubicBezTo>
                <a:cubicBezTo>
                  <a:pt x="2704335" y="1484615"/>
                  <a:pt x="3876864" y="1289875"/>
                  <a:pt x="4977394" y="1274685"/>
                </a:cubicBezTo>
                <a:close/>
                <a:moveTo>
                  <a:pt x="5739306" y="144522"/>
                </a:moveTo>
                <a:cubicBezTo>
                  <a:pt x="10300631" y="136700"/>
                  <a:pt x="14800063" y="2851147"/>
                  <a:pt x="18287999" y="1645930"/>
                </a:cubicBezTo>
                <a:cubicBezTo>
                  <a:pt x="18287999" y="1645930"/>
                  <a:pt x="18287999" y="1645930"/>
                  <a:pt x="18287999" y="3124974"/>
                </a:cubicBezTo>
                <a:cubicBezTo>
                  <a:pt x="13327379" y="4833328"/>
                  <a:pt x="7532370" y="-1352289"/>
                  <a:pt x="0" y="2310926"/>
                </a:cubicBezTo>
                <a:cubicBezTo>
                  <a:pt x="0" y="2310926"/>
                  <a:pt x="0" y="2310926"/>
                  <a:pt x="0" y="2110281"/>
                </a:cubicBezTo>
                <a:cubicBezTo>
                  <a:pt x="1876485" y="636431"/>
                  <a:pt x="3813412" y="147825"/>
                  <a:pt x="5739306" y="144522"/>
                </a:cubicBezTo>
                <a:close/>
                <a:moveTo>
                  <a:pt x="7406391" y="1071"/>
                </a:moveTo>
                <a:cubicBezTo>
                  <a:pt x="11016162" y="-55225"/>
                  <a:pt x="14664217" y="2128082"/>
                  <a:pt x="18008067" y="1449690"/>
                </a:cubicBezTo>
                <a:cubicBezTo>
                  <a:pt x="14941821" y="2504535"/>
                  <a:pt x="10465102" y="-12912"/>
                  <a:pt x="7057190" y="13681"/>
                </a:cubicBezTo>
                <a:cubicBezTo>
                  <a:pt x="7173543" y="7033"/>
                  <a:pt x="7289947" y="2886"/>
                  <a:pt x="7406391" y="107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 to fill the swoosh</a:t>
            </a:r>
          </a:p>
        </p:txBody>
      </p:sp>
    </p:spTree>
    <p:extLst>
      <p:ext uri="{BB962C8B-B14F-4D97-AF65-F5344CB8AC3E}">
        <p14:creationId xmlns:p14="http://schemas.microsoft.com/office/powerpoint/2010/main" val="37384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59026" y="-1324428"/>
            <a:ext cx="9303026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25F38799-EB2A-2943-9FE8-C4B717F1C0C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00151" y="1270723"/>
            <a:ext cx="7261225" cy="32904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0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59026" y="-1324428"/>
            <a:ext cx="9303026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7988" y="1163783"/>
            <a:ext cx="4083178" cy="3297093"/>
          </a:xfrm>
        </p:spPr>
        <p:txBody>
          <a:bodyPr numCol="1"/>
          <a:lstStyle>
            <a:lvl1pPr marL="0" indent="0">
              <a:spcAft>
                <a:spcPts val="600"/>
              </a:spcAft>
              <a:buNone/>
              <a:defRPr b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/>
          </p:nvPr>
        </p:nvSpPr>
        <p:spPr>
          <a:xfrm>
            <a:off x="4635519" y="1163781"/>
            <a:ext cx="4083178" cy="3297093"/>
          </a:xfrm>
        </p:spPr>
        <p:txBody>
          <a:bodyPr numCol="1"/>
          <a:lstStyle>
            <a:lvl1pPr marL="0" indent="0">
              <a:spcAft>
                <a:spcPts val="600"/>
              </a:spcAft>
              <a:buNone/>
              <a:defRPr b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o &amp; Projec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4" hasCustomPrompt="1"/>
          </p:nvPr>
        </p:nvSpPr>
        <p:spPr>
          <a:xfrm>
            <a:off x="385507" y="1439390"/>
            <a:ext cx="4014900" cy="2882473"/>
          </a:xfrm>
          <a:custGeom>
            <a:avLst/>
            <a:gdLst>
              <a:gd name="connsiteX0" fmla="*/ 0 w 4679951"/>
              <a:gd name="connsiteY0" fmla="*/ 0 h 2952750"/>
              <a:gd name="connsiteX1" fmla="*/ 4679951 w 4679951"/>
              <a:gd name="connsiteY1" fmla="*/ 0 h 2952750"/>
              <a:gd name="connsiteX2" fmla="*/ 4679951 w 4679951"/>
              <a:gd name="connsiteY2" fmla="*/ 2952750 h 2952750"/>
              <a:gd name="connsiteX3" fmla="*/ 0 w 4679951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9951" h="2952750">
                <a:moveTo>
                  <a:pt x="0" y="0"/>
                </a:moveTo>
                <a:lnTo>
                  <a:pt x="4679951" y="0"/>
                </a:lnTo>
                <a:lnTo>
                  <a:pt x="4679951" y="2952750"/>
                </a:lnTo>
                <a:lnTo>
                  <a:pt x="0" y="29527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5" hasCustomPrompt="1"/>
          </p:nvPr>
        </p:nvSpPr>
        <p:spPr>
          <a:xfrm>
            <a:off x="4452080" y="1439388"/>
            <a:ext cx="2014622" cy="1417320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6" hasCustomPrompt="1"/>
          </p:nvPr>
        </p:nvSpPr>
        <p:spPr>
          <a:xfrm>
            <a:off x="6518375" y="1439388"/>
            <a:ext cx="2014622" cy="1417320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7" hasCustomPrompt="1"/>
          </p:nvPr>
        </p:nvSpPr>
        <p:spPr>
          <a:xfrm>
            <a:off x="4452081" y="2904542"/>
            <a:ext cx="2014622" cy="1417320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8" hasCustomPrompt="1"/>
          </p:nvPr>
        </p:nvSpPr>
        <p:spPr>
          <a:xfrm>
            <a:off x="6518375" y="2904542"/>
            <a:ext cx="2014622" cy="1417320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ing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8161" y="1515178"/>
            <a:ext cx="2308403" cy="230840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 hasCustomPrompt="1"/>
          </p:nvPr>
        </p:nvSpPr>
        <p:spPr>
          <a:xfrm>
            <a:off x="3623976" y="1625256"/>
            <a:ext cx="3475037" cy="2088244"/>
          </a:xfrm>
        </p:spPr>
        <p:txBody>
          <a:bodyPr anchor="ctr"/>
          <a:lstStyle>
            <a:lvl1pPr marL="0" indent="0" algn="l">
              <a:spcAft>
                <a:spcPts val="300"/>
              </a:spcAft>
              <a:buNone/>
              <a:defRPr sz="2400"/>
            </a:lvl1pPr>
            <a:lvl2pPr marL="9526" indent="0" algn="l">
              <a:spcAft>
                <a:spcPts val="1200"/>
              </a:spcAft>
              <a:buNone/>
              <a:tabLst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30163" indent="0" algn="l">
              <a:buNone/>
              <a:tabLst/>
              <a:defRPr/>
            </a:lvl3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Speaker Bio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1922455" y="1472808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5909530" y="1464028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49926" y="2838006"/>
            <a:ext cx="3173360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937002" y="2829226"/>
            <a:ext cx="3173360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1207240" y="1472808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854403" y="1464028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6501567" y="1472808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9296" y="2838006"/>
            <a:ext cx="2384193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276459" y="2829226"/>
            <a:ext cx="2384193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923624" y="2838006"/>
            <a:ext cx="2384193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2348" y="1454964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2133986" y="1454964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3935623" y="1454964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5742408" y="1454964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2286" y="2810847"/>
            <a:ext cx="1628435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936347" y="2810847"/>
            <a:ext cx="1628435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40408" y="2810847"/>
            <a:ext cx="1628435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544469" y="2810847"/>
            <a:ext cx="1628435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sp>
        <p:nvSpPr>
          <p:cNvPr id="27" name="Picture Placeholder 14"/>
          <p:cNvSpPr>
            <a:spLocks noGrp="1"/>
          </p:cNvSpPr>
          <p:nvPr>
            <p:ph type="pic" sz="quarter" idx="23" hasCustomPrompt="1"/>
          </p:nvPr>
        </p:nvSpPr>
        <p:spPr>
          <a:xfrm>
            <a:off x="7548593" y="1454964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Drag and drop image here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348530" y="2810847"/>
            <a:ext cx="1628435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</a:t>
            </a:r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500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7" y="599187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8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pic>
        <p:nvPicPr>
          <p:cNvPr id="14" name="Picture 13" descr="segmen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781" y="740844"/>
            <a:ext cx="6028975" cy="452449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04295" y="1385615"/>
            <a:ext cx="4534334" cy="25484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6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69017" y="1375012"/>
            <a:ext cx="4534334" cy="25701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icon to insert screenshot picture</a:t>
            </a:r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8568" y="1275544"/>
            <a:ext cx="3310130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copy goes here. </a:t>
            </a:r>
            <a:r>
              <a:rPr lang="en-US" err="1"/>
              <a:t>Grancius</a:t>
            </a:r>
            <a:r>
              <a:rPr lang="en-US"/>
              <a:t> empowers the modern digital government.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57" y="4845807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53CDE-E789-4143-9164-5D7DFBF408B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186AE-F4AD-4FA7-9F32-F8C5D3D8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74" r:id="rId2"/>
    <p:sldLayoutId id="2147483760" r:id="rId3"/>
    <p:sldLayoutId id="2147483720" r:id="rId4"/>
    <p:sldLayoutId id="2147483759" r:id="rId5"/>
    <p:sldLayoutId id="2147483752" r:id="rId6"/>
    <p:sldLayoutId id="2147483751" r:id="rId7"/>
    <p:sldLayoutId id="2147483758" r:id="rId8"/>
    <p:sldLayoutId id="2147483748" r:id="rId9"/>
    <p:sldLayoutId id="2147483755" r:id="rId10"/>
    <p:sldLayoutId id="2147483749" r:id="rId11"/>
    <p:sldLayoutId id="2147483754" r:id="rId12"/>
    <p:sldLayoutId id="2147483750" r:id="rId13"/>
    <p:sldLayoutId id="2147483756" r:id="rId14"/>
    <p:sldLayoutId id="2147483753" r:id="rId15"/>
    <p:sldLayoutId id="2147483757" r:id="rId16"/>
    <p:sldLayoutId id="2147483762" r:id="rId17"/>
    <p:sldLayoutId id="2147483763" r:id="rId18"/>
    <p:sldLayoutId id="2147483766" r:id="rId19"/>
  </p:sldLayoutIdLst>
  <p:txStyles>
    <p:titleStyle>
      <a:lvl1pPr algn="l" defTabSz="68580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2" indent="-171452" algn="l" defTabSz="68580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5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9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62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65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69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2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6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9" indent="-171452" algn="l" defTabSz="6858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0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21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4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7" algn="l" defTabSz="68580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86" y="-2166"/>
            <a:ext cx="9143913" cy="5143501"/>
          </a:xfrm>
          <a:prstGeom prst="rect">
            <a:avLst/>
          </a:prstGeom>
          <a:solidFill>
            <a:schemeClr val="bg1">
              <a:alpha val="77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6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2757578"/>
            <a:ext cx="91440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6" name="TextBox 15"/>
          <p:cNvSpPr txBox="1"/>
          <p:nvPr/>
        </p:nvSpPr>
        <p:spPr>
          <a:xfrm>
            <a:off x="838200" y="1877218"/>
            <a:ext cx="7467600" cy="777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b">
            <a:spAutoFit/>
          </a:bodyPr>
          <a:lstStyle/>
          <a:p>
            <a:pPr algn="ctr" defTabSz="309546" hangingPunct="0"/>
            <a:r>
              <a:rPr lang="en-US" sz="4800" kern="0" spc="25" dirty="0" err="1">
                <a:ln w="28575">
                  <a:noFill/>
                </a:ln>
                <a:latin typeface="Century Gothic" charset="0"/>
                <a:sym typeface="Helvetica Light"/>
              </a:rPr>
              <a:t>govService</a:t>
            </a:r>
            <a:endParaRPr lang="en-US" sz="1123" dirty="0"/>
          </a:p>
        </p:txBody>
      </p:sp>
      <p:sp>
        <p:nvSpPr>
          <p:cNvPr id="17" name="Shape 132"/>
          <p:cNvSpPr/>
          <p:nvPr/>
        </p:nvSpPr>
        <p:spPr>
          <a:xfrm>
            <a:off x="1421296" y="2923737"/>
            <a:ext cx="630140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 anchor="t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sz="2000" dirty="0">
                <a:solidFill>
                  <a:srgbClr val="FF0000"/>
                </a:solidFill>
                <a:latin typeface="Century Gothic" charset="0"/>
              </a:rPr>
              <a:t>A brief overview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4BC6EF-C401-A640-A5C9-A0D6CFA35145}"/>
              </a:ext>
            </a:extLst>
          </p:cNvPr>
          <p:cNvGrpSpPr/>
          <p:nvPr/>
        </p:nvGrpSpPr>
        <p:grpSpPr>
          <a:xfrm>
            <a:off x="0" y="2569584"/>
            <a:ext cx="9144000" cy="3843797"/>
            <a:chOff x="0" y="8787280"/>
            <a:chExt cx="46816963" cy="19680105"/>
          </a:xfrm>
          <a:solidFill>
            <a:schemeClr val="bg1"/>
          </a:solidFill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5B44054F-F313-5C46-852C-1B1562124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45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EC7A95D3-2653-9645-BA35-B027004FB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450"/>
            </a:p>
          </p:txBody>
        </p:sp>
        <p:sp>
          <p:nvSpPr>
            <p:cNvPr id="20" name="Freeform 131">
              <a:extLst>
                <a:ext uri="{FF2B5EF4-FFF2-40B4-BE49-F238E27FC236}">
                  <a16:creationId xmlns:a16="http://schemas.microsoft.com/office/drawing/2014/main" id="{13922734-4C93-6A40-8E8E-62FE9A566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924" y="15576414"/>
              <a:ext cx="33029525" cy="10023476"/>
            </a:xfrm>
            <a:custGeom>
              <a:avLst/>
              <a:gdLst>
                <a:gd name="T0" fmla="*/ 0 w 2509"/>
                <a:gd name="T1" fmla="*/ 418 h 758"/>
                <a:gd name="T2" fmla="*/ 2509 w 2509"/>
                <a:gd name="T3" fmla="*/ 720 h 758"/>
                <a:gd name="T4" fmla="*/ 0 w 2509"/>
                <a:gd name="T5" fmla="*/ 41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9" h="758">
                  <a:moveTo>
                    <a:pt x="0" y="418"/>
                  </a:moveTo>
                  <a:cubicBezTo>
                    <a:pt x="991" y="135"/>
                    <a:pt x="1771" y="758"/>
                    <a:pt x="2509" y="720"/>
                  </a:cubicBezTo>
                  <a:cubicBezTo>
                    <a:pt x="1903" y="705"/>
                    <a:pt x="1113" y="0"/>
                    <a:pt x="0" y="4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450"/>
            </a:p>
          </p:txBody>
        </p:sp>
      </p:grpSp>
      <p:sp>
        <p:nvSpPr>
          <p:cNvPr id="24" name="Shape 132"/>
          <p:cNvSpPr/>
          <p:nvPr/>
        </p:nvSpPr>
        <p:spPr>
          <a:xfrm>
            <a:off x="4562060" y="3591188"/>
            <a:ext cx="428064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 anchor="b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r"/>
            <a:r>
              <a:rPr lang="en-US" sz="1400" dirty="0">
                <a:solidFill>
                  <a:srgbClr val="000000"/>
                </a:solidFill>
                <a:latin typeface="Century Gothic"/>
              </a:rPr>
              <a:t>Ray Yokell</a:t>
            </a:r>
            <a:endParaRPr lang="en-US" dirty="0">
              <a:latin typeface="Century Gothic"/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  <a:latin typeface="Century Gothic"/>
              </a:rPr>
              <a:t>9/27/2019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42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1000" y="1897069"/>
            <a:ext cx="2385975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23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A brief look at what the </a:t>
            </a:r>
            <a:r>
              <a:rPr lang="en-US" sz="1123" dirty="0" err="1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govService</a:t>
            </a:r>
            <a:r>
              <a:rPr lang="en-US" sz="1123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 product 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000" y="1613622"/>
            <a:ext cx="238597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What is it?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6862" y="1897069"/>
            <a:ext cx="2385975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23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en-US" sz="1123" dirty="0" err="1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govService</a:t>
            </a:r>
            <a:r>
              <a:rPr lang="en-US" sz="1123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 stakeholders and others influenced.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6861" y="1613622"/>
            <a:ext cx="238597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Who does it affect?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2724" y="1897069"/>
            <a:ext cx="2385975" cy="578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23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Everyone has forms, why is </a:t>
            </a:r>
            <a:r>
              <a:rPr lang="en-US" sz="1123" dirty="0" err="1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govService</a:t>
            </a:r>
            <a:r>
              <a:rPr lang="en-US" sz="1123" dirty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rPr>
              <a:t> any different?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32725" y="1613622"/>
            <a:ext cx="238597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Why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govService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205" y="1150888"/>
            <a:ext cx="401393" cy="399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>
                <a:ln w="0"/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79073" y="1150888"/>
            <a:ext cx="401393" cy="399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>
                <a:ln w="0"/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28993" y="1150887"/>
            <a:ext cx="401393" cy="399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>
                <a:ln w="0"/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22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large white building&#10;&#10;Description automatically generated">
            <a:extLst>
              <a:ext uri="{FF2B5EF4-FFF2-40B4-BE49-F238E27FC236}">
                <a16:creationId xmlns:a16="http://schemas.microsoft.com/office/drawing/2014/main" id="{B66311E4-ABC4-EC42-A532-3C8477741B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Freeform 7"/>
          <p:cNvSpPr/>
          <p:nvPr/>
        </p:nvSpPr>
        <p:spPr>
          <a:xfrm>
            <a:off x="87" y="3213433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6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3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3" y="4196302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r>
              <a:rPr lang="en-US" sz="2000" kern="0" dirty="0" err="1">
                <a:solidFill>
                  <a:schemeClr val="tx2">
                    <a:alpha val="83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GovService</a:t>
            </a:r>
            <a:r>
              <a:rPr lang="en-US" sz="2000" kern="0" dirty="0">
                <a:solidFill>
                  <a:schemeClr val="tx2">
                    <a:alpha val="83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overview -</a:t>
            </a:r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860595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6" hangingPunct="0">
              <a:lnSpc>
                <a:spcPct val="70000"/>
              </a:lnSpc>
            </a:pPr>
            <a:r>
              <a:rPr lang="en-US" sz="3000" b="1" kern="0" dirty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What?</a:t>
            </a:r>
          </a:p>
        </p:txBody>
      </p:sp>
    </p:spTree>
    <p:extLst>
      <p:ext uri="{BB962C8B-B14F-4D97-AF65-F5344CB8AC3E}">
        <p14:creationId xmlns:p14="http://schemas.microsoft.com/office/powerpoint/2010/main" val="12244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8" name="Freeform 7"/>
          <p:cNvSpPr/>
          <p:nvPr/>
        </p:nvSpPr>
        <p:spPr>
          <a:xfrm>
            <a:off x="87" y="3213433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6" hangingPunct="0"/>
            <a:endParaRPr lang="en-US" sz="1200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3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3" y="4196302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r>
              <a:rPr lang="en-US" sz="2000" kern="0" dirty="0">
                <a:solidFill>
                  <a:schemeClr val="tx2">
                    <a:alpha val="83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Stakeholders -</a:t>
            </a:r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860595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6" hangingPunct="0">
              <a:lnSpc>
                <a:spcPct val="70000"/>
              </a:lnSpc>
            </a:pPr>
            <a:r>
              <a:rPr lang="en-US" sz="3000" b="1" kern="0" dirty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Who?</a:t>
            </a:r>
          </a:p>
        </p:txBody>
      </p:sp>
    </p:spTree>
    <p:extLst>
      <p:ext uri="{BB962C8B-B14F-4D97-AF65-F5344CB8AC3E}">
        <p14:creationId xmlns:p14="http://schemas.microsoft.com/office/powerpoint/2010/main" val="18540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omputer sitting on a table&#10;&#10;Description automatically generated">
            <a:extLst>
              <a:ext uri="{FF2B5EF4-FFF2-40B4-BE49-F238E27FC236}">
                <a16:creationId xmlns:a16="http://schemas.microsoft.com/office/drawing/2014/main" id="{AAB917B6-CF28-D245-8B9A-C4EEF6DBE9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593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222231"/>
          </a:xfrm>
        </p:spPr>
      </p:pic>
      <p:sp>
        <p:nvSpPr>
          <p:cNvPr id="8" name="Freeform 7"/>
          <p:cNvSpPr/>
          <p:nvPr/>
        </p:nvSpPr>
        <p:spPr>
          <a:xfrm>
            <a:off x="87" y="3213433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6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3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3" y="4196302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r>
              <a:rPr lang="en-US" sz="2000" kern="0" dirty="0">
                <a:solidFill>
                  <a:schemeClr val="tx2">
                    <a:alpha val="83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How </a:t>
            </a:r>
            <a:r>
              <a:rPr lang="en-US" sz="2000" kern="0" dirty="0" err="1">
                <a:solidFill>
                  <a:schemeClr val="tx2">
                    <a:alpha val="83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govService</a:t>
            </a:r>
            <a:r>
              <a:rPr lang="en-US" sz="2000" kern="0" dirty="0">
                <a:solidFill>
                  <a:schemeClr val="tx2">
                    <a:alpha val="83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is different</a:t>
            </a:r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860595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6" hangingPunct="0">
              <a:lnSpc>
                <a:spcPct val="70000"/>
              </a:lnSpc>
            </a:pPr>
            <a:r>
              <a:rPr lang="en-US" sz="3000" b="1" kern="0" dirty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8943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75409" y="561326"/>
            <a:ext cx="2871997" cy="1264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normAutofit/>
          </a:bodyPr>
          <a:lstStyle/>
          <a:p>
            <a:pPr algn="r">
              <a:defRPr sz="10000" cap="none">
                <a:latin typeface="+mn-lt"/>
                <a:ea typeface="+mn-ea"/>
                <a:cs typeface="+mn-cs"/>
                <a:sym typeface="Sk-Modernist"/>
              </a:defRPr>
            </a:pPr>
            <a:r>
              <a:rPr lang="en-US" sz="3750" dirty="0">
                <a:latin typeface="+mj-lt"/>
              </a:rPr>
              <a:t>Overview</a:t>
            </a:r>
            <a:endParaRPr sz="3750" dirty="0">
              <a:latin typeface="+mj-lt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41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Freeform 8"/>
          <p:cNvSpPr/>
          <p:nvPr/>
        </p:nvSpPr>
        <p:spPr>
          <a:xfrm>
            <a:off x="-86" y="1"/>
            <a:ext cx="9144000" cy="4196300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6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" y="3213433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6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3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3" y="4458204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 hangingPunct="0"/>
            <a:r>
              <a:rPr lang="en-US" sz="2000" kern="0" dirty="0">
                <a:solidFill>
                  <a:schemeClr val="tx2">
                    <a:alpha val="83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Ray Yokell| ray.yokell@Granicus.com</a:t>
            </a:r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941709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6" hangingPunct="0">
              <a:lnSpc>
                <a:spcPct val="70000"/>
              </a:lnSpc>
            </a:pPr>
            <a:r>
              <a:rPr lang="en-US" sz="3000" b="1" kern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19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Granicus">
      <a:dk1>
        <a:srgbClr val="000000"/>
      </a:dk1>
      <a:lt1>
        <a:srgbClr val="FFFFFF"/>
      </a:lt1>
      <a:dk2>
        <a:srgbClr val="201B2C"/>
      </a:dk2>
      <a:lt2>
        <a:srgbClr val="E7E6E6"/>
      </a:lt2>
      <a:accent1>
        <a:srgbClr val="EE2845"/>
      </a:accent1>
      <a:accent2>
        <a:srgbClr val="D66954"/>
      </a:accent2>
      <a:accent3>
        <a:srgbClr val="1F1F1F"/>
      </a:accent3>
      <a:accent4>
        <a:srgbClr val="5E70AB"/>
      </a:accent4>
      <a:accent5>
        <a:srgbClr val="6EC6AA"/>
      </a:accent5>
      <a:accent6>
        <a:srgbClr val="4BA3D6"/>
      </a:accent6>
      <a:hlink>
        <a:srgbClr val="EE2845"/>
      </a:hlink>
      <a:folHlink>
        <a:srgbClr val="891D2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E1F4EDF809AF4CB4B6EC71CA205883" ma:contentTypeVersion="7" ma:contentTypeDescription="Create a new document." ma:contentTypeScope="" ma:versionID="f29e51eb82d816c6d00b6e8994c8a69e">
  <xsd:schema xmlns:xsd="http://www.w3.org/2001/XMLSchema" xmlns:xs="http://www.w3.org/2001/XMLSchema" xmlns:p="http://schemas.microsoft.com/office/2006/metadata/properties" xmlns:ns3="78850476-b2f5-4679-a019-3de003f2a797" targetNamespace="http://schemas.microsoft.com/office/2006/metadata/properties" ma:root="true" ma:fieldsID="b162c561d1450a0570e9b2c9e33f9c46" ns3:_="">
    <xsd:import namespace="78850476-b2f5-4679-a019-3de003f2a7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50476-b2f5-4679-a019-3de003f2a7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707B7-38A9-4F03-9C5D-3F7C6366538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8850476-b2f5-4679-a019-3de003f2a79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8BEFE8-7012-43FF-A2C7-084C70736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50476-b2f5-4679-a019-3de003f2a7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DA0CD3-5545-43C5-A75B-48342CB5D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79</Words>
  <Application>Microsoft Office PowerPoint</Application>
  <PresentationFormat>On-screen Show (16:9)</PresentationFormat>
  <Paragraphs>24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Helvetica Light</vt:lpstr>
      <vt:lpstr>Open Sans</vt:lpstr>
      <vt:lpstr>Roboto Regular</vt:lpstr>
      <vt:lpstr>Segoe UI</vt:lpstr>
      <vt:lpstr>Sk-Modernist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Kukuk</dc:creator>
  <cp:lastModifiedBy>Ray Yokell</cp:lastModifiedBy>
  <cp:revision>7</cp:revision>
  <dcterms:created xsi:type="dcterms:W3CDTF">1601-01-01T00:00:00Z</dcterms:created>
  <dcterms:modified xsi:type="dcterms:W3CDTF">2019-09-27T20:48:38Z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0x01010094E1F4EDF809AF4CB4B6EC71CA205883</vt:lpwstr>
  </property>
  <property fmtid="{D5CDD505-2E9C-101B-9397-08002B2CF9AE}" pid="3" name="_dlc_DocIdItemGuid">
    <vt:lpwstr>947a4be6-3cb1-40e7-bbe7-08c811abe16d</vt:lpwstr>
  </property>
  <property fmtid="{D5CDD505-2E9C-101B-9397-08002B2CF9AE}" pid="4" name="Order">
    <vt:r8>3500</vt:r8>
  </property>
  <property fmtid="{D5CDD505-2E9C-101B-9397-08002B2CF9AE}" pid="5" name="ComplianceAssetId">
    <vt:lpwstr/>
  </property>
  <property fmtid="{D5CDD505-2E9C-101B-9397-08002B2CF9AE}" pid="6" name="AuthorIds_UIVersion_12288">
    <vt:lpwstr>1131</vt:lpwstr>
  </property>
  <property fmtid="{D5CDD505-2E9C-101B-9397-08002B2CF9AE}" pid="7" name="AuthorIds_UIVersion_12800">
    <vt:lpwstr>1131</vt:lpwstr>
  </property>
  <property fmtid="{D5CDD505-2E9C-101B-9397-08002B2CF9AE}" pid="8" name="AuthorIds_UIVersion_15872">
    <vt:lpwstr>1131</vt:lpwstr>
  </property>
</Properties>
</file>