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FD485-8737-456C-934D-96A84AA3B5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6BEC4A-4924-45C5-986B-E62882C98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0A663-507F-48E4-B9FB-D9A310AF4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ECA15-4938-4DDA-81C0-9123AF1E322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D7C1F-9F1F-49D3-93DD-26BD36101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3F8BB-21C2-473C-9D51-1CD496298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89A9-F48A-48A7-AEA3-95924740E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373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94D2A-2603-4FA3-A7B7-D5A3A19BE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F6A06B-86E9-43AE-9EB7-925A9FF3BE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5A2918-6F6C-4806-B42E-8E32B4012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ECA15-4938-4DDA-81C0-9123AF1E322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65E22-9A8C-4745-BB9B-42BADA659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52AFF7-15EE-41A6-B3C7-D1CE1BB66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89A9-F48A-48A7-AEA3-95924740E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399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381546-A037-4E13-A54D-3FDAFA1258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48A17E-C50D-4831-8F48-7F18995BE3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E3F95-1FFE-47B0-A745-071C96710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ECA15-4938-4DDA-81C0-9123AF1E322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9937B9-F6EC-4BC4-BB01-0E317EC2C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BC8A4A-72E5-4386-89E3-0639AA40F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89A9-F48A-48A7-AEA3-95924740E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25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791AD-B81F-4DC0-84CB-9EE32BF81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A60AF-0BCF-41A9-BD07-37B3EBF82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77F915-04A9-4C27-B185-960C3239B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ECA15-4938-4DDA-81C0-9123AF1E322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E11621-E638-4914-B037-8DB512483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A4E4F8-9F3C-45E5-8219-404AD1291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89A9-F48A-48A7-AEA3-95924740E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724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A23EDE-84E4-4481-9E73-77B161608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0573CC-8B76-41F2-BB4B-FC8DB6B2E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4547B-65DF-4760-AB3D-B508AA1C4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ECA15-4938-4DDA-81C0-9123AF1E322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2662C1-CD77-4AF6-BB76-BE667AEAF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43730B-EC4D-417F-B3A4-5A362A6EC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89A9-F48A-48A7-AEA3-95924740E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39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00C72-8AA5-4868-96E5-1C3A91663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FFA93-E418-4E07-8C74-8955DFB785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6E12C9-8E0E-4E27-B689-2FACBB8AA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62C99C-839D-4E5C-BDB1-BC9088A2D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ECA15-4938-4DDA-81C0-9123AF1E322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6C5418-B4A7-46BE-9023-989319AF7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8C0E8C-59F0-4D89-A545-CFD138899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89A9-F48A-48A7-AEA3-95924740E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19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D9BE7-287D-49C6-A47F-18EF2D80F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EC741-5516-4BE0-A6B1-A8055352B8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F04037-8564-4ECE-AC01-5769483CE2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F0A976-6AE3-4AA9-BD9D-DFC0D9F30D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4738AA-0CAA-49A7-955A-2AE099A07C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6AB949-E1C1-418A-A07E-3CB69DC55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ECA15-4938-4DDA-81C0-9123AF1E322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3D01FD-0A63-4107-A635-657FC38A4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0BD1C6-5EF5-45F1-93A0-4639617F9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89A9-F48A-48A7-AEA3-95924740E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257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68E57-5D37-4BF5-9815-D1038B6D2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E8125E-C931-48CD-8B26-C6B21E7CF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ECA15-4938-4DDA-81C0-9123AF1E322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B3B4B8-2415-4752-8417-7D837AA59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010371-63B0-4437-8475-12D1230B5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89A9-F48A-48A7-AEA3-95924740E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536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CBF3BE-0000-4D71-BFEA-E90BF88F3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ECA15-4938-4DDA-81C0-9123AF1E322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397453-85D1-4629-B98E-E1868B199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2EA6E1-29A8-4F15-85D0-05619DD91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89A9-F48A-48A7-AEA3-95924740E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94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7E48E-6C83-42FE-B6E0-058967522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D733F-9BFD-414D-A0E3-69DF78E75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F6D9ED-F488-4116-AC08-A6636E928F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4C9A24-4119-4DA6-8BED-3FDEEC779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ECA15-4938-4DDA-81C0-9123AF1E322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D982E8-7449-43D1-917C-EE992D8BE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256259-66DE-4864-A65F-C2C48CAE5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89A9-F48A-48A7-AEA3-95924740E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027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94F58-FC6E-48CF-9E9E-96D046587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AFAAC1-A2B9-4F21-BBC1-8B09B07DB1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58C102-4B2A-4513-8A09-5A79763D6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62E79-1A98-42D3-8D29-50E9D1FA5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ECA15-4938-4DDA-81C0-9123AF1E322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98DD2D-9A10-41C0-A03E-FB9F430EC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FC200-916E-4335-8DB0-F3D823762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589A9-F48A-48A7-AEA3-95924740E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085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A900B2-E666-445B-9BC5-D2DEED078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433C98-D501-4ADF-B782-48FB5099E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15221-B1B9-4A4A-81F0-7DC61FC675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ECA15-4938-4DDA-81C0-9123AF1E3224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1C70E-5135-4CF9-A637-1E90591E62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92A394-6755-4E8E-8DC4-2D64FF9693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589A9-F48A-48A7-AEA3-95924740EA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548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37C997-AD49-4DBA-835C-776D5A764B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200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D5892D-8657-4549-8C75-FDA07C4DA4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en-US" sz="4800"/>
              <a:t>Test</a:t>
            </a:r>
            <a:br>
              <a:rPr lang="en-US" sz="4800"/>
            </a:br>
            <a:endParaRPr lang="en-US" sz="48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C3F091-9C38-4B17-B05A-E863E2D657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endParaRPr lang="en-US" sz="20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37195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Test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</dc:title>
  <dc:creator>Reid Neeser</dc:creator>
  <cp:lastModifiedBy>Reid Neeser</cp:lastModifiedBy>
  <cp:revision>1</cp:revision>
  <dcterms:created xsi:type="dcterms:W3CDTF">2020-11-16T22:02:46Z</dcterms:created>
  <dcterms:modified xsi:type="dcterms:W3CDTF">2020-11-16T22:03:07Z</dcterms:modified>
</cp:coreProperties>
</file>