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9" r:id="rId6"/>
  </p:sldMasterIdLst>
  <p:notesMasterIdLst>
    <p:notesMasterId r:id="rId34"/>
  </p:notesMasterIdLst>
  <p:handoutMasterIdLst>
    <p:handoutMasterId r:id="rId35"/>
  </p:handoutMasterIdLst>
  <p:sldIdLst>
    <p:sldId id="256" r:id="rId7"/>
    <p:sldId id="257" r:id="rId8"/>
    <p:sldId id="2147472834" r:id="rId9"/>
    <p:sldId id="330" r:id="rId10"/>
    <p:sldId id="322" r:id="rId11"/>
    <p:sldId id="260" r:id="rId12"/>
    <p:sldId id="323" r:id="rId13"/>
    <p:sldId id="2147472836" r:id="rId14"/>
    <p:sldId id="2147472837" r:id="rId15"/>
    <p:sldId id="2147472838" r:id="rId16"/>
    <p:sldId id="272" r:id="rId17"/>
    <p:sldId id="2147472839" r:id="rId18"/>
    <p:sldId id="310" r:id="rId19"/>
    <p:sldId id="2147472841" r:id="rId20"/>
    <p:sldId id="2147472842" r:id="rId21"/>
    <p:sldId id="295" r:id="rId22"/>
    <p:sldId id="259" r:id="rId23"/>
    <p:sldId id="2147472844" r:id="rId24"/>
    <p:sldId id="2147472845" r:id="rId25"/>
    <p:sldId id="2147472846" r:id="rId26"/>
    <p:sldId id="2147472847" r:id="rId27"/>
    <p:sldId id="2147472848" r:id="rId28"/>
    <p:sldId id="320" r:id="rId29"/>
    <p:sldId id="321" r:id="rId30"/>
    <p:sldId id="265" r:id="rId31"/>
    <p:sldId id="2147472850" r:id="rId32"/>
    <p:sldId id="21474728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5088" userDrawn="1">
          <p15:clr>
            <a:srgbClr val="A4A3A4"/>
          </p15:clr>
        </p15:guide>
        <p15:guide id="4" pos="512" userDrawn="1">
          <p15:clr>
            <a:srgbClr val="A4A3A4"/>
          </p15:clr>
        </p15:guide>
        <p15:guide id="5" pos="97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1F37"/>
    <a:srgbClr val="F06A57"/>
    <a:srgbClr val="397AB0"/>
    <a:srgbClr val="4CA382"/>
    <a:srgbClr val="C32F3C"/>
    <a:srgbClr val="D51236"/>
    <a:srgbClr val="FFFFFF"/>
    <a:srgbClr val="363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71938" autoAdjust="0"/>
  </p:normalViewPr>
  <p:slideViewPr>
    <p:cSldViewPr snapToGrid="0">
      <p:cViewPr varScale="1">
        <p:scale>
          <a:sx n="86" d="100"/>
          <a:sy n="86" d="100"/>
        </p:scale>
        <p:origin x="1854" y="96"/>
      </p:cViewPr>
      <p:guideLst>
        <p:guide orient="horz" pos="5088"/>
        <p:guide pos="512"/>
        <p:guide pos="972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Ward" userId="308710a4-1d6d-47f7-aeee-fb1440a552a8" providerId="ADAL" clId="{62177B7B-BE3B-44A9-8895-D1DE6B085516}"/>
    <pc:docChg chg="undo custSel modSld">
      <pc:chgData name="Jasmine Ward" userId="308710a4-1d6d-47f7-aeee-fb1440a552a8" providerId="ADAL" clId="{62177B7B-BE3B-44A9-8895-D1DE6B085516}" dt="2024-10-28T20:34:13.227" v="2934" actId="6549"/>
      <pc:docMkLst>
        <pc:docMk/>
      </pc:docMkLst>
      <pc:sldChg chg="modSp mod">
        <pc:chgData name="Jasmine Ward" userId="308710a4-1d6d-47f7-aeee-fb1440a552a8" providerId="ADAL" clId="{62177B7B-BE3B-44A9-8895-D1DE6B085516}" dt="2024-10-28T20:32:25.003" v="2925" actId="20577"/>
        <pc:sldMkLst>
          <pc:docMk/>
          <pc:sldMk cId="3875337536" sldId="256"/>
        </pc:sldMkLst>
        <pc:spChg chg="mod">
          <ac:chgData name="Jasmine Ward" userId="308710a4-1d6d-47f7-aeee-fb1440a552a8" providerId="ADAL" clId="{62177B7B-BE3B-44A9-8895-D1DE6B085516}" dt="2024-10-28T19:42:21.219" v="2904" actId="20577"/>
          <ac:spMkLst>
            <pc:docMk/>
            <pc:sldMk cId="3875337536" sldId="256"/>
            <ac:spMk id="7" creationId="{2C652BE9-111A-309C-C7EC-C170D92FEC0C}"/>
          </ac:spMkLst>
        </pc:spChg>
        <pc:spChg chg="mod">
          <ac:chgData name="Jasmine Ward" userId="308710a4-1d6d-47f7-aeee-fb1440a552a8" providerId="ADAL" clId="{62177B7B-BE3B-44A9-8895-D1DE6B085516}" dt="2024-10-28T20:32:25.003" v="2925" actId="20577"/>
          <ac:spMkLst>
            <pc:docMk/>
            <pc:sldMk cId="3875337536" sldId="256"/>
            <ac:spMk id="9" creationId="{E05727C7-A141-9D2F-4D82-DE29CC92B893}"/>
          </ac:spMkLst>
        </pc:spChg>
      </pc:sldChg>
      <pc:sldChg chg="modSp mod">
        <pc:chgData name="Jasmine Ward" userId="308710a4-1d6d-47f7-aeee-fb1440a552a8" providerId="ADAL" clId="{62177B7B-BE3B-44A9-8895-D1DE6B085516}" dt="2024-10-28T20:34:13.227" v="2934" actId="6549"/>
        <pc:sldMkLst>
          <pc:docMk/>
          <pc:sldMk cId="1449722607" sldId="259"/>
        </pc:sldMkLst>
        <pc:spChg chg="mod">
          <ac:chgData name="Jasmine Ward" userId="308710a4-1d6d-47f7-aeee-fb1440a552a8" providerId="ADAL" clId="{62177B7B-BE3B-44A9-8895-D1DE6B085516}" dt="2024-10-28T20:34:13.227" v="2934" actId="6549"/>
          <ac:spMkLst>
            <pc:docMk/>
            <pc:sldMk cId="1449722607" sldId="259"/>
            <ac:spMk id="12" creationId="{07020E67-2878-0A55-D986-184F89C154E7}"/>
          </ac:spMkLst>
        </pc:spChg>
      </pc:sldChg>
      <pc:sldChg chg="modNotesTx">
        <pc:chgData name="Jasmine Ward" userId="308710a4-1d6d-47f7-aeee-fb1440a552a8" providerId="ADAL" clId="{62177B7B-BE3B-44A9-8895-D1DE6B085516}" dt="2024-10-28T16:53:37.331" v="528" actId="20577"/>
        <pc:sldMkLst>
          <pc:docMk/>
          <pc:sldMk cId="1802364031" sldId="260"/>
        </pc:sldMkLst>
      </pc:sldChg>
      <pc:sldChg chg="modNotesTx">
        <pc:chgData name="Jasmine Ward" userId="308710a4-1d6d-47f7-aeee-fb1440a552a8" providerId="ADAL" clId="{62177B7B-BE3B-44A9-8895-D1DE6B085516}" dt="2024-10-28T18:12:55.822" v="2739" actId="20577"/>
        <pc:sldMkLst>
          <pc:docMk/>
          <pc:sldMk cId="3324001088" sldId="265"/>
        </pc:sldMkLst>
      </pc:sldChg>
      <pc:sldChg chg="modNotesTx">
        <pc:chgData name="Jasmine Ward" userId="308710a4-1d6d-47f7-aeee-fb1440a552a8" providerId="ADAL" clId="{62177B7B-BE3B-44A9-8895-D1DE6B085516}" dt="2024-10-28T17:27:21.484" v="1008" actId="20577"/>
        <pc:sldMkLst>
          <pc:docMk/>
          <pc:sldMk cId="24480140" sldId="272"/>
        </pc:sldMkLst>
      </pc:sldChg>
      <pc:sldChg chg="modSp mod modNotesTx">
        <pc:chgData name="Jasmine Ward" userId="308710a4-1d6d-47f7-aeee-fb1440a552a8" providerId="ADAL" clId="{62177B7B-BE3B-44A9-8895-D1DE6B085516}" dt="2024-10-28T17:50:57.508" v="1925" actId="20577"/>
        <pc:sldMkLst>
          <pc:docMk/>
          <pc:sldMk cId="4167285301" sldId="295"/>
        </pc:sldMkLst>
        <pc:spChg chg="mod">
          <ac:chgData name="Jasmine Ward" userId="308710a4-1d6d-47f7-aeee-fb1440a552a8" providerId="ADAL" clId="{62177B7B-BE3B-44A9-8895-D1DE6B085516}" dt="2024-10-28T17:42:38.049" v="1731" actId="20577"/>
          <ac:spMkLst>
            <pc:docMk/>
            <pc:sldMk cId="4167285301" sldId="295"/>
            <ac:spMk id="13" creationId="{6277E9E1-B24C-0048-7392-B15CADD0752B}"/>
          </ac:spMkLst>
        </pc:spChg>
        <pc:spChg chg="mod">
          <ac:chgData name="Jasmine Ward" userId="308710a4-1d6d-47f7-aeee-fb1440a552a8" providerId="ADAL" clId="{62177B7B-BE3B-44A9-8895-D1DE6B085516}" dt="2024-10-28T17:42:58.092" v="1733" actId="20577"/>
          <ac:spMkLst>
            <pc:docMk/>
            <pc:sldMk cId="4167285301" sldId="295"/>
            <ac:spMk id="15" creationId="{F7B344A0-967F-5C5D-E654-F15F7A22ED4D}"/>
          </ac:spMkLst>
        </pc:spChg>
      </pc:sldChg>
      <pc:sldChg chg="modNotesTx">
        <pc:chgData name="Jasmine Ward" userId="308710a4-1d6d-47f7-aeee-fb1440a552a8" providerId="ADAL" clId="{62177B7B-BE3B-44A9-8895-D1DE6B085516}" dt="2024-10-28T17:30:39.482" v="1518" actId="20577"/>
        <pc:sldMkLst>
          <pc:docMk/>
          <pc:sldMk cId="475239244" sldId="310"/>
        </pc:sldMkLst>
      </pc:sldChg>
      <pc:sldChg chg="modNotesTx">
        <pc:chgData name="Jasmine Ward" userId="308710a4-1d6d-47f7-aeee-fb1440a552a8" providerId="ADAL" clId="{62177B7B-BE3B-44A9-8895-D1DE6B085516}" dt="2024-10-28T18:10:49.543" v="2433" actId="20577"/>
        <pc:sldMkLst>
          <pc:docMk/>
          <pc:sldMk cId="2511864226" sldId="320"/>
        </pc:sldMkLst>
      </pc:sldChg>
      <pc:sldChg chg="modNotesTx">
        <pc:chgData name="Jasmine Ward" userId="308710a4-1d6d-47f7-aeee-fb1440a552a8" providerId="ADAL" clId="{62177B7B-BE3B-44A9-8895-D1DE6B085516}" dt="2024-10-28T18:12:41.172" v="2719" actId="20577"/>
        <pc:sldMkLst>
          <pc:docMk/>
          <pc:sldMk cId="2555248621" sldId="321"/>
        </pc:sldMkLst>
      </pc:sldChg>
      <pc:sldChg chg="modNotesTx">
        <pc:chgData name="Jasmine Ward" userId="308710a4-1d6d-47f7-aeee-fb1440a552a8" providerId="ADAL" clId="{62177B7B-BE3B-44A9-8895-D1DE6B085516}" dt="2024-10-28T16:53:00.150" v="403" actId="20577"/>
        <pc:sldMkLst>
          <pc:docMk/>
          <pc:sldMk cId="3541649095" sldId="322"/>
        </pc:sldMkLst>
      </pc:sldChg>
      <pc:sldChg chg="modNotesTx">
        <pc:chgData name="Jasmine Ward" userId="308710a4-1d6d-47f7-aeee-fb1440a552a8" providerId="ADAL" clId="{62177B7B-BE3B-44A9-8895-D1DE6B085516}" dt="2024-10-28T16:54:56.549" v="619" actId="20577"/>
        <pc:sldMkLst>
          <pc:docMk/>
          <pc:sldMk cId="3896503380" sldId="323"/>
        </pc:sldMkLst>
      </pc:sldChg>
      <pc:sldChg chg="modNotesTx">
        <pc:chgData name="Jasmine Ward" userId="308710a4-1d6d-47f7-aeee-fb1440a552a8" providerId="ADAL" clId="{62177B7B-BE3B-44A9-8895-D1DE6B085516}" dt="2024-10-28T16:51:07.639" v="115" actId="20577"/>
        <pc:sldMkLst>
          <pc:docMk/>
          <pc:sldMk cId="2138204860" sldId="330"/>
        </pc:sldMkLst>
      </pc:sldChg>
      <pc:sldChg chg="modNotesTx">
        <pc:chgData name="Jasmine Ward" userId="308710a4-1d6d-47f7-aeee-fb1440a552a8" providerId="ADAL" clId="{62177B7B-BE3B-44A9-8895-D1DE6B085516}" dt="2024-10-28T16:58:56.760" v="716" actId="20577"/>
        <pc:sldMkLst>
          <pc:docMk/>
          <pc:sldMk cId="1185361513" sldId="2147472836"/>
        </pc:sldMkLst>
      </pc:sldChg>
      <pc:sldChg chg="modSp mod">
        <pc:chgData name="Jasmine Ward" userId="308710a4-1d6d-47f7-aeee-fb1440a552a8" providerId="ADAL" clId="{62177B7B-BE3B-44A9-8895-D1DE6B085516}" dt="2024-10-28T17:25:44.151" v="756" actId="20577"/>
        <pc:sldMkLst>
          <pc:docMk/>
          <pc:sldMk cId="2525059782" sldId="2147472837"/>
        </pc:sldMkLst>
        <pc:graphicFrameChg chg="modGraphic">
          <ac:chgData name="Jasmine Ward" userId="308710a4-1d6d-47f7-aeee-fb1440a552a8" providerId="ADAL" clId="{62177B7B-BE3B-44A9-8895-D1DE6B085516}" dt="2024-10-28T17:25:44.151" v="756" actId="20577"/>
          <ac:graphicFrameMkLst>
            <pc:docMk/>
            <pc:sldMk cId="2525059782" sldId="2147472837"/>
            <ac:graphicFrameMk id="12" creationId="{65DEC0B6-1335-8BCC-EE68-4C6C0255AC0C}"/>
          </ac:graphicFrameMkLst>
        </pc:graphicFrameChg>
      </pc:sldChg>
      <pc:sldChg chg="modNotesTx">
        <pc:chgData name="Jasmine Ward" userId="308710a4-1d6d-47f7-aeee-fb1440a552a8" providerId="ADAL" clId="{62177B7B-BE3B-44A9-8895-D1DE6B085516}" dt="2024-10-28T17:29:03.439" v="1248" actId="20577"/>
        <pc:sldMkLst>
          <pc:docMk/>
          <pc:sldMk cId="3563362178" sldId="2147472839"/>
        </pc:sldMkLst>
      </pc:sldChg>
      <pc:sldChg chg="modSp mod modNotesTx">
        <pc:chgData name="Jasmine Ward" userId="308710a4-1d6d-47f7-aeee-fb1440a552a8" providerId="ADAL" clId="{62177B7B-BE3B-44A9-8895-D1DE6B085516}" dt="2024-10-28T18:20:39.350" v="2744" actId="1076"/>
        <pc:sldMkLst>
          <pc:docMk/>
          <pc:sldMk cId="220415400" sldId="2147472841"/>
        </pc:sldMkLst>
        <pc:grpChg chg="mod">
          <ac:chgData name="Jasmine Ward" userId="308710a4-1d6d-47f7-aeee-fb1440a552a8" providerId="ADAL" clId="{62177B7B-BE3B-44A9-8895-D1DE6B085516}" dt="2024-10-28T18:20:39.350" v="2744" actId="1076"/>
          <ac:grpSpMkLst>
            <pc:docMk/>
            <pc:sldMk cId="220415400" sldId="2147472841"/>
            <ac:grpSpMk id="2" creationId="{58572A40-4E3E-3590-C9D9-C94FA9BB84A8}"/>
          </ac:grpSpMkLst>
        </pc:grpChg>
        <pc:grpChg chg="mod">
          <ac:chgData name="Jasmine Ward" userId="308710a4-1d6d-47f7-aeee-fb1440a552a8" providerId="ADAL" clId="{62177B7B-BE3B-44A9-8895-D1DE6B085516}" dt="2024-10-28T18:19:52.471" v="2742" actId="14100"/>
          <ac:grpSpMkLst>
            <pc:docMk/>
            <pc:sldMk cId="220415400" sldId="2147472841"/>
            <ac:grpSpMk id="3" creationId="{C3860B65-698E-CF81-EDA8-EA9FA208CFE2}"/>
          </ac:grpSpMkLst>
        </pc:grpChg>
      </pc:sldChg>
      <pc:sldChg chg="modNotesTx">
        <pc:chgData name="Jasmine Ward" userId="308710a4-1d6d-47f7-aeee-fb1440a552a8" providerId="ADAL" clId="{62177B7B-BE3B-44A9-8895-D1DE6B085516}" dt="2024-10-28T17:33:13.518" v="1725" actId="20577"/>
        <pc:sldMkLst>
          <pc:docMk/>
          <pc:sldMk cId="3904448035" sldId="2147472842"/>
        </pc:sldMkLst>
      </pc:sldChg>
      <pc:sldChg chg="addSp delSp modSp mod modNotesTx">
        <pc:chgData name="Jasmine Ward" userId="308710a4-1d6d-47f7-aeee-fb1440a552a8" providerId="ADAL" clId="{62177B7B-BE3B-44A9-8895-D1DE6B085516}" dt="2024-10-28T18:30:35.549" v="2878" actId="20577"/>
        <pc:sldMkLst>
          <pc:docMk/>
          <pc:sldMk cId="73113004" sldId="2147472844"/>
        </pc:sldMkLst>
        <pc:spChg chg="mod">
          <ac:chgData name="Jasmine Ward" userId="308710a4-1d6d-47f7-aeee-fb1440a552a8" providerId="ADAL" clId="{62177B7B-BE3B-44A9-8895-D1DE6B085516}" dt="2024-10-28T17:59:45.659" v="1985" actId="404"/>
          <ac:spMkLst>
            <pc:docMk/>
            <pc:sldMk cId="73113004" sldId="2147472844"/>
            <ac:spMk id="17" creationId="{E02C3432-BC2A-B3AC-F447-B0B06C6A3D42}"/>
          </ac:spMkLst>
        </pc:spChg>
        <pc:picChg chg="add del mod">
          <ac:chgData name="Jasmine Ward" userId="308710a4-1d6d-47f7-aeee-fb1440a552a8" providerId="ADAL" clId="{62177B7B-BE3B-44A9-8895-D1DE6B085516}" dt="2024-10-28T17:57:45.851" v="1936" actId="478"/>
          <ac:picMkLst>
            <pc:docMk/>
            <pc:sldMk cId="73113004" sldId="2147472844"/>
            <ac:picMk id="3" creationId="{486F7EB2-AADD-4A76-9362-067E9B60615F}"/>
          </ac:picMkLst>
        </pc:picChg>
        <pc:picChg chg="add mod">
          <ac:chgData name="Jasmine Ward" userId="308710a4-1d6d-47f7-aeee-fb1440a552a8" providerId="ADAL" clId="{62177B7B-BE3B-44A9-8895-D1DE6B085516}" dt="2024-10-28T17:58:21.580" v="1941" actId="208"/>
          <ac:picMkLst>
            <pc:docMk/>
            <pc:sldMk cId="73113004" sldId="2147472844"/>
            <ac:picMk id="5" creationId="{E490A478-B835-7A89-D76D-25648AC765A0}"/>
          </ac:picMkLst>
        </pc:picChg>
        <pc:picChg chg="del">
          <ac:chgData name="Jasmine Ward" userId="308710a4-1d6d-47f7-aeee-fb1440a552a8" providerId="ADAL" clId="{62177B7B-BE3B-44A9-8895-D1DE6B085516}" dt="2024-10-28T17:57:29.266" v="1932" actId="478"/>
          <ac:picMkLst>
            <pc:docMk/>
            <pc:sldMk cId="73113004" sldId="2147472844"/>
            <ac:picMk id="9" creationId="{305991CD-BDE4-9B79-00E0-180B52943D17}"/>
          </ac:picMkLst>
        </pc:picChg>
      </pc:sldChg>
      <pc:sldChg chg="modNotesTx">
        <pc:chgData name="Jasmine Ward" userId="308710a4-1d6d-47f7-aeee-fb1440a552a8" providerId="ADAL" clId="{62177B7B-BE3B-44A9-8895-D1DE6B085516}" dt="2024-10-28T17:54:07.425" v="1930"/>
        <pc:sldMkLst>
          <pc:docMk/>
          <pc:sldMk cId="3231830236" sldId="2147472845"/>
        </pc:sldMkLst>
      </pc:sldChg>
      <pc:sldChg chg="addSp delSp modSp mod">
        <pc:chgData name="Jasmine Ward" userId="308710a4-1d6d-47f7-aeee-fb1440a552a8" providerId="ADAL" clId="{62177B7B-BE3B-44A9-8895-D1DE6B085516}" dt="2024-10-28T18:29:46.402" v="2757" actId="20577"/>
        <pc:sldMkLst>
          <pc:docMk/>
          <pc:sldMk cId="641519805" sldId="2147472846"/>
        </pc:sldMkLst>
        <pc:spChg chg="mod">
          <ac:chgData name="Jasmine Ward" userId="308710a4-1d6d-47f7-aeee-fb1440a552a8" providerId="ADAL" clId="{62177B7B-BE3B-44A9-8895-D1DE6B085516}" dt="2024-10-28T18:29:46.402" v="2757" actId="20577"/>
          <ac:spMkLst>
            <pc:docMk/>
            <pc:sldMk cId="641519805" sldId="2147472846"/>
            <ac:spMk id="17" creationId="{E02C3432-BC2A-B3AC-F447-B0B06C6A3D42}"/>
          </ac:spMkLst>
        </pc:spChg>
        <pc:picChg chg="del">
          <ac:chgData name="Jasmine Ward" userId="308710a4-1d6d-47f7-aeee-fb1440a552a8" providerId="ADAL" clId="{62177B7B-BE3B-44A9-8895-D1DE6B085516}" dt="2024-10-28T18:29:11.416" v="2748" actId="478"/>
          <ac:picMkLst>
            <pc:docMk/>
            <pc:sldMk cId="641519805" sldId="2147472846"/>
            <ac:picMk id="3" creationId="{3FE157A3-708D-D846-61D4-76B7501C93BE}"/>
          </ac:picMkLst>
        </pc:picChg>
        <pc:picChg chg="add mod">
          <ac:chgData name="Jasmine Ward" userId="308710a4-1d6d-47f7-aeee-fb1440a552a8" providerId="ADAL" clId="{62177B7B-BE3B-44A9-8895-D1DE6B085516}" dt="2024-10-28T18:29:32.721" v="2755" actId="1076"/>
          <ac:picMkLst>
            <pc:docMk/>
            <pc:sldMk cId="641519805" sldId="2147472846"/>
            <ac:picMk id="4" creationId="{D1E7F14B-FDE0-EF37-87AD-9D1FB8E8B9E3}"/>
          </ac:picMkLst>
        </pc:picChg>
      </pc:sldChg>
      <pc:sldChg chg="modNotesTx">
        <pc:chgData name="Jasmine Ward" userId="308710a4-1d6d-47f7-aeee-fb1440a552a8" providerId="ADAL" clId="{62177B7B-BE3B-44A9-8895-D1DE6B085516}" dt="2024-10-28T18:02:23.858" v="2122" actId="20577"/>
        <pc:sldMkLst>
          <pc:docMk/>
          <pc:sldMk cId="3115442185" sldId="2147472847"/>
        </pc:sldMkLst>
      </pc:sldChg>
      <pc:sldChg chg="modNotesTx">
        <pc:chgData name="Jasmine Ward" userId="308710a4-1d6d-47f7-aeee-fb1440a552a8" providerId="ADAL" clId="{62177B7B-BE3B-44A9-8895-D1DE6B085516}" dt="2024-10-28T18:10:26.922" v="2339" actId="20577"/>
        <pc:sldMkLst>
          <pc:docMk/>
          <pc:sldMk cId="2955801020" sldId="2147472848"/>
        </pc:sldMkLst>
      </pc:sldChg>
    </pc:docChg>
  </pc:docChgLst>
  <pc:docChgLst>
    <pc:chgData name="Jasmine Ward" userId="308710a4-1d6d-47f7-aeee-fb1440a552a8" providerId="ADAL" clId="{56CEFFD1-0D2F-4600-BAAE-A2492BE3E8AA}"/>
    <pc:docChg chg="undo custSel modSld">
      <pc:chgData name="Jasmine Ward" userId="308710a4-1d6d-47f7-aeee-fb1440a552a8" providerId="ADAL" clId="{56CEFFD1-0D2F-4600-BAAE-A2492BE3E8AA}" dt="2024-11-13T17:06:09.135" v="160" actId="20577"/>
      <pc:docMkLst>
        <pc:docMk/>
      </pc:docMkLst>
      <pc:sldChg chg="modSp mod">
        <pc:chgData name="Jasmine Ward" userId="308710a4-1d6d-47f7-aeee-fb1440a552a8" providerId="ADAL" clId="{56CEFFD1-0D2F-4600-BAAE-A2492BE3E8AA}" dt="2024-11-13T16:08:56.986" v="52" actId="20577"/>
        <pc:sldMkLst>
          <pc:docMk/>
          <pc:sldMk cId="3875337536" sldId="256"/>
        </pc:sldMkLst>
        <pc:spChg chg="mod">
          <ac:chgData name="Jasmine Ward" userId="308710a4-1d6d-47f7-aeee-fb1440a552a8" providerId="ADAL" clId="{56CEFFD1-0D2F-4600-BAAE-A2492BE3E8AA}" dt="2024-11-13T16:08:47.484" v="32" actId="20577"/>
          <ac:spMkLst>
            <pc:docMk/>
            <pc:sldMk cId="3875337536" sldId="256"/>
            <ac:spMk id="7" creationId="{2C652BE9-111A-309C-C7EC-C170D92FEC0C}"/>
          </ac:spMkLst>
        </pc:spChg>
        <pc:spChg chg="mod">
          <ac:chgData name="Jasmine Ward" userId="308710a4-1d6d-47f7-aeee-fb1440a552a8" providerId="ADAL" clId="{56CEFFD1-0D2F-4600-BAAE-A2492BE3E8AA}" dt="2024-11-13T16:08:56.986" v="52" actId="20577"/>
          <ac:spMkLst>
            <pc:docMk/>
            <pc:sldMk cId="3875337536" sldId="256"/>
            <ac:spMk id="9" creationId="{E05727C7-A141-9D2F-4D82-DE29CC92B893}"/>
          </ac:spMkLst>
        </pc:spChg>
      </pc:sldChg>
      <pc:sldChg chg="modSp mod">
        <pc:chgData name="Jasmine Ward" userId="308710a4-1d6d-47f7-aeee-fb1440a552a8" providerId="ADAL" clId="{56CEFFD1-0D2F-4600-BAAE-A2492BE3E8AA}" dt="2024-11-13T16:53:08.293" v="120" actId="20577"/>
        <pc:sldMkLst>
          <pc:docMk/>
          <pc:sldMk cId="1449722607" sldId="259"/>
        </pc:sldMkLst>
        <pc:spChg chg="mod">
          <ac:chgData name="Jasmine Ward" userId="308710a4-1d6d-47f7-aeee-fb1440a552a8" providerId="ADAL" clId="{56CEFFD1-0D2F-4600-BAAE-A2492BE3E8AA}" dt="2024-11-13T16:53:08.293" v="120" actId="20577"/>
          <ac:spMkLst>
            <pc:docMk/>
            <pc:sldMk cId="1449722607" sldId="259"/>
            <ac:spMk id="12" creationId="{07020E67-2878-0A55-D986-184F89C154E7}"/>
          </ac:spMkLst>
        </pc:spChg>
      </pc:sldChg>
      <pc:sldChg chg="modSp mod">
        <pc:chgData name="Jasmine Ward" userId="308710a4-1d6d-47f7-aeee-fb1440a552a8" providerId="ADAL" clId="{56CEFFD1-0D2F-4600-BAAE-A2492BE3E8AA}" dt="2024-11-13T16:32:55.534" v="54" actId="14100"/>
        <pc:sldMkLst>
          <pc:docMk/>
          <pc:sldMk cId="24480140" sldId="272"/>
        </pc:sldMkLst>
        <pc:picChg chg="mod">
          <ac:chgData name="Jasmine Ward" userId="308710a4-1d6d-47f7-aeee-fb1440a552a8" providerId="ADAL" clId="{56CEFFD1-0D2F-4600-BAAE-A2492BE3E8AA}" dt="2024-11-13T16:32:55.534" v="54" actId="14100"/>
          <ac:picMkLst>
            <pc:docMk/>
            <pc:sldMk cId="24480140" sldId="272"/>
            <ac:picMk id="8" creationId="{191CB127-F82A-D763-46F9-8F3B79F26754}"/>
          </ac:picMkLst>
        </pc:picChg>
      </pc:sldChg>
      <pc:sldChg chg="modSp mod modNotesTx">
        <pc:chgData name="Jasmine Ward" userId="308710a4-1d6d-47f7-aeee-fb1440a552a8" providerId="ADAL" clId="{56CEFFD1-0D2F-4600-BAAE-A2492BE3E8AA}" dt="2024-11-13T16:34:47.636" v="119" actId="20577"/>
        <pc:sldMkLst>
          <pc:docMk/>
          <pc:sldMk cId="4167285301" sldId="295"/>
        </pc:sldMkLst>
        <pc:spChg chg="mod">
          <ac:chgData name="Jasmine Ward" userId="308710a4-1d6d-47f7-aeee-fb1440a552a8" providerId="ADAL" clId="{56CEFFD1-0D2F-4600-BAAE-A2492BE3E8AA}" dt="2024-11-13T16:33:34.595" v="60" actId="20577"/>
          <ac:spMkLst>
            <pc:docMk/>
            <pc:sldMk cId="4167285301" sldId="295"/>
            <ac:spMk id="13" creationId="{6277E9E1-B24C-0048-7392-B15CADD0752B}"/>
          </ac:spMkLst>
        </pc:spChg>
        <pc:spChg chg="mod">
          <ac:chgData name="Jasmine Ward" userId="308710a4-1d6d-47f7-aeee-fb1440a552a8" providerId="ADAL" clId="{56CEFFD1-0D2F-4600-BAAE-A2492BE3E8AA}" dt="2024-11-13T16:34:02" v="61"/>
          <ac:spMkLst>
            <pc:docMk/>
            <pc:sldMk cId="4167285301" sldId="295"/>
            <ac:spMk id="15" creationId="{F7B344A0-967F-5C5D-E654-F15F7A22ED4D}"/>
          </ac:spMkLst>
        </pc:spChg>
      </pc:sldChg>
      <pc:sldChg chg="modNotesTx">
        <pc:chgData name="Jasmine Ward" userId="308710a4-1d6d-47f7-aeee-fb1440a552a8" providerId="ADAL" clId="{56CEFFD1-0D2F-4600-BAAE-A2492BE3E8AA}" dt="2024-11-13T16:33:10.299" v="55" actId="313"/>
        <pc:sldMkLst>
          <pc:docMk/>
          <pc:sldMk cId="3563362178" sldId="2147472839"/>
        </pc:sldMkLst>
      </pc:sldChg>
      <pc:sldChg chg="addSp delSp modSp mod">
        <pc:chgData name="Jasmine Ward" userId="308710a4-1d6d-47f7-aeee-fb1440a552a8" providerId="ADAL" clId="{56CEFFD1-0D2F-4600-BAAE-A2492BE3E8AA}" dt="2024-11-13T16:58:29.245" v="131" actId="14861"/>
        <pc:sldMkLst>
          <pc:docMk/>
          <pc:sldMk cId="73113004" sldId="2147472844"/>
        </pc:sldMkLst>
        <pc:picChg chg="add del mod">
          <ac:chgData name="Jasmine Ward" userId="308710a4-1d6d-47f7-aeee-fb1440a552a8" providerId="ADAL" clId="{56CEFFD1-0D2F-4600-BAAE-A2492BE3E8AA}" dt="2024-11-13T16:57:08.470" v="126" actId="478"/>
          <ac:picMkLst>
            <pc:docMk/>
            <pc:sldMk cId="73113004" sldId="2147472844"/>
            <ac:picMk id="3" creationId="{04265703-56BB-6FF0-2D85-B418AE33CEE1}"/>
          </ac:picMkLst>
        </pc:picChg>
        <pc:picChg chg="del">
          <ac:chgData name="Jasmine Ward" userId="308710a4-1d6d-47f7-aeee-fb1440a552a8" providerId="ADAL" clId="{56CEFFD1-0D2F-4600-BAAE-A2492BE3E8AA}" dt="2024-11-13T16:56:46.252" v="122" actId="478"/>
          <ac:picMkLst>
            <pc:docMk/>
            <pc:sldMk cId="73113004" sldId="2147472844"/>
            <ac:picMk id="5" creationId="{E490A478-B835-7A89-D76D-25648AC765A0}"/>
          </ac:picMkLst>
        </pc:picChg>
        <pc:picChg chg="add mod">
          <ac:chgData name="Jasmine Ward" userId="308710a4-1d6d-47f7-aeee-fb1440a552a8" providerId="ADAL" clId="{56CEFFD1-0D2F-4600-BAAE-A2492BE3E8AA}" dt="2024-11-13T16:58:29.245" v="131" actId="14861"/>
          <ac:picMkLst>
            <pc:docMk/>
            <pc:sldMk cId="73113004" sldId="2147472844"/>
            <ac:picMk id="6" creationId="{FA51593A-4145-13CD-2557-44E3B2DDD9B3}"/>
          </ac:picMkLst>
        </pc:picChg>
      </pc:sldChg>
      <pc:sldChg chg="addSp delSp modSp mod modShow modNotesTx">
        <pc:chgData name="Jasmine Ward" userId="308710a4-1d6d-47f7-aeee-fb1440a552a8" providerId="ADAL" clId="{56CEFFD1-0D2F-4600-BAAE-A2492BE3E8AA}" dt="2024-11-13T17:03:45.235" v="150" actId="20577"/>
        <pc:sldMkLst>
          <pc:docMk/>
          <pc:sldMk cId="3231830236" sldId="2147472845"/>
        </pc:sldMkLst>
        <pc:picChg chg="del">
          <ac:chgData name="Jasmine Ward" userId="308710a4-1d6d-47f7-aeee-fb1440a552a8" providerId="ADAL" clId="{56CEFFD1-0D2F-4600-BAAE-A2492BE3E8AA}" dt="2024-11-13T17:00:07.890" v="133" actId="478"/>
          <ac:picMkLst>
            <pc:docMk/>
            <pc:sldMk cId="3231830236" sldId="2147472845"/>
            <ac:picMk id="3" creationId="{D0E2E6D0-35A6-AE1D-1AF0-7B6A2E13AEC3}"/>
          </ac:picMkLst>
        </pc:picChg>
        <pc:picChg chg="add mod">
          <ac:chgData name="Jasmine Ward" userId="308710a4-1d6d-47f7-aeee-fb1440a552a8" providerId="ADAL" clId="{56CEFFD1-0D2F-4600-BAAE-A2492BE3E8AA}" dt="2024-11-13T17:00:22.861" v="137" actId="208"/>
          <ac:picMkLst>
            <pc:docMk/>
            <pc:sldMk cId="3231830236" sldId="2147472845"/>
            <ac:picMk id="5" creationId="{8AC884E8-1A02-2EFD-80ED-DE1AA9F504C4}"/>
          </ac:picMkLst>
        </pc:picChg>
      </pc:sldChg>
      <pc:sldChg chg="addSp delSp modSp mod">
        <pc:chgData name="Jasmine Ward" userId="308710a4-1d6d-47f7-aeee-fb1440a552a8" providerId="ADAL" clId="{56CEFFD1-0D2F-4600-BAAE-A2492BE3E8AA}" dt="2024-11-13T17:05:19.024" v="156" actId="14861"/>
        <pc:sldMkLst>
          <pc:docMk/>
          <pc:sldMk cId="641519805" sldId="2147472846"/>
        </pc:sldMkLst>
        <pc:picChg chg="add mod">
          <ac:chgData name="Jasmine Ward" userId="308710a4-1d6d-47f7-aeee-fb1440a552a8" providerId="ADAL" clId="{56CEFFD1-0D2F-4600-BAAE-A2492BE3E8AA}" dt="2024-11-13T17:05:19.024" v="156" actId="14861"/>
          <ac:picMkLst>
            <pc:docMk/>
            <pc:sldMk cId="641519805" sldId="2147472846"/>
            <ac:picMk id="3" creationId="{23D18878-B080-C5C7-4C91-7467FA1CD23E}"/>
          </ac:picMkLst>
        </pc:picChg>
        <pc:picChg chg="del">
          <ac:chgData name="Jasmine Ward" userId="308710a4-1d6d-47f7-aeee-fb1440a552a8" providerId="ADAL" clId="{56CEFFD1-0D2F-4600-BAAE-A2492BE3E8AA}" dt="2024-11-13T17:05:05.959" v="151" actId="478"/>
          <ac:picMkLst>
            <pc:docMk/>
            <pc:sldMk cId="641519805" sldId="2147472846"/>
            <ac:picMk id="4" creationId="{D1E7F14B-FDE0-EF37-87AD-9D1FB8E8B9E3}"/>
          </ac:picMkLst>
        </pc:picChg>
      </pc:sldChg>
      <pc:sldChg chg="modSp mod">
        <pc:chgData name="Jasmine Ward" userId="308710a4-1d6d-47f7-aeee-fb1440a552a8" providerId="ADAL" clId="{56CEFFD1-0D2F-4600-BAAE-A2492BE3E8AA}" dt="2024-11-13T17:06:09.135" v="160" actId="20577"/>
        <pc:sldMkLst>
          <pc:docMk/>
          <pc:sldMk cId="562076804" sldId="2147472849"/>
        </pc:sldMkLst>
        <pc:spChg chg="mod">
          <ac:chgData name="Jasmine Ward" userId="308710a4-1d6d-47f7-aeee-fb1440a552a8" providerId="ADAL" clId="{56CEFFD1-0D2F-4600-BAAE-A2492BE3E8AA}" dt="2024-11-13T17:06:09.135" v="160" actId="20577"/>
          <ac:spMkLst>
            <pc:docMk/>
            <pc:sldMk cId="562076804" sldId="2147472849"/>
            <ac:spMk id="10" creationId="{3742DABC-F597-15FF-7702-6723A1E3DE1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E69B3C-4C65-14E2-C38F-5E0540A1DF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D4D9A6-1969-1158-C73F-AB950869F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F80B-9F16-8E4A-AAA2-FB643774E326}" type="datetimeFigureOut">
              <a:rPr lang="en-US" smtClean="0"/>
              <a:t>11/13/2024</a:t>
            </a:fld>
            <a:endParaRPr lang="en-US"/>
          </a:p>
        </p:txBody>
      </p:sp>
      <p:sp>
        <p:nvSpPr>
          <p:cNvPr id="4" name="Footer Placeholder 3">
            <a:extLst>
              <a:ext uri="{FF2B5EF4-FFF2-40B4-BE49-F238E27FC236}">
                <a16:creationId xmlns:a16="http://schemas.microsoft.com/office/drawing/2014/main" id="{99ABDA21-979A-64EF-F0CF-25E4F43D06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0C929D-5092-9A8F-5586-C248C61844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1E2B94-40EF-BF4C-B106-309706CCA35C}" type="slidenum">
              <a:rPr lang="en-US" smtClean="0"/>
              <a:t>‹#›</a:t>
            </a:fld>
            <a:endParaRPr lang="en-US"/>
          </a:p>
        </p:txBody>
      </p:sp>
    </p:spTree>
    <p:extLst>
      <p:ext uri="{BB962C8B-B14F-4D97-AF65-F5344CB8AC3E}">
        <p14:creationId xmlns:p14="http://schemas.microsoft.com/office/powerpoint/2010/main" val="622742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E65B8-1C31-FC46-AD82-5C3A3B019D0F}"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30A9FE-0C3B-AB48-9772-78366E4EAFD2}" type="slidenum">
              <a:rPr lang="en-US" smtClean="0"/>
              <a:t>‹#›</a:t>
            </a:fld>
            <a:endParaRPr lang="en-US"/>
          </a:p>
        </p:txBody>
      </p:sp>
    </p:spTree>
    <p:extLst>
      <p:ext uri="{BB962C8B-B14F-4D97-AF65-F5344CB8AC3E}">
        <p14:creationId xmlns:p14="http://schemas.microsoft.com/office/powerpoint/2010/main" val="3167581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2</a:t>
            </a:fld>
            <a:endParaRPr lang="en-US"/>
          </a:p>
        </p:txBody>
      </p:sp>
    </p:spTree>
    <p:extLst>
      <p:ext uri="{BB962C8B-B14F-4D97-AF65-F5344CB8AC3E}">
        <p14:creationId xmlns:p14="http://schemas.microsoft.com/office/powerpoint/2010/main" val="1903164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might say one thing, but other departments may have different reason to keep their content that they’re married to</a:t>
            </a:r>
          </a:p>
          <a:p>
            <a:endParaRPr lang="en-US" dirty="0"/>
          </a:p>
          <a:p>
            <a:r>
              <a:rPr lang="en-US" dirty="0"/>
              <a:t>We’re getting rid of that stack of suitcases</a:t>
            </a:r>
          </a:p>
          <a:p>
            <a:endParaRPr lang="en-US" dirty="0"/>
          </a:p>
          <a:p>
            <a:r>
              <a:rPr lang="en-US" dirty="0"/>
              <a:t>less digging around, less frustration</a:t>
            </a:r>
          </a:p>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12</a:t>
            </a:fld>
            <a:endParaRPr lang="en-US"/>
          </a:p>
        </p:txBody>
      </p:sp>
    </p:spTree>
    <p:extLst>
      <p:ext uri="{BB962C8B-B14F-4D97-AF65-F5344CB8AC3E}">
        <p14:creationId xmlns:p14="http://schemas.microsoft.com/office/powerpoint/2010/main" val="348972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come into your website</a:t>
            </a:r>
          </a:p>
          <a:p>
            <a:r>
              <a:rPr lang="en-US" dirty="0"/>
              <a:t>find what they need easily</a:t>
            </a:r>
          </a:p>
          <a:p>
            <a:r>
              <a:rPr lang="en-US" dirty="0"/>
              <a:t>understand what they need to do if it involves action</a:t>
            </a:r>
          </a:p>
          <a:p>
            <a:r>
              <a:rPr lang="en-US" dirty="0"/>
              <a:t>They can get it done right there</a:t>
            </a:r>
          </a:p>
          <a:p>
            <a:r>
              <a:rPr lang="en-US" dirty="0"/>
              <a:t>and they may learn something in the process and want to come back</a:t>
            </a:r>
          </a:p>
          <a:p>
            <a:endParaRPr lang="en-US" dirty="0"/>
          </a:p>
          <a:p>
            <a:r>
              <a:rPr lang="en-US" dirty="0"/>
              <a:t>less people having to reach out for help</a:t>
            </a:r>
          </a:p>
        </p:txBody>
      </p:sp>
      <p:sp>
        <p:nvSpPr>
          <p:cNvPr id="4" name="Slide Number Placeholder 3"/>
          <p:cNvSpPr>
            <a:spLocks noGrp="1"/>
          </p:cNvSpPr>
          <p:nvPr>
            <p:ph type="sldNum" sz="quarter" idx="5"/>
          </p:nvPr>
        </p:nvSpPr>
        <p:spPr/>
        <p:txBody>
          <a:bodyPr/>
          <a:lstStyle/>
          <a:p>
            <a:fld id="{DE30A9FE-0C3B-AB48-9772-78366E4EAFD2}" type="slidenum">
              <a:rPr lang="en-US" smtClean="0"/>
              <a:t>13</a:t>
            </a:fld>
            <a:endParaRPr lang="en-US"/>
          </a:p>
        </p:txBody>
      </p:sp>
    </p:spTree>
    <p:extLst>
      <p:ext uri="{BB962C8B-B14F-4D97-AF65-F5344CB8AC3E}">
        <p14:creationId xmlns:p14="http://schemas.microsoft.com/office/powerpoint/2010/main" val="4252115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migrate what you want us to – as close as we can with the tools in the product</a:t>
            </a:r>
          </a:p>
        </p:txBody>
      </p:sp>
      <p:sp>
        <p:nvSpPr>
          <p:cNvPr id="4" name="Slide Number Placeholder 3"/>
          <p:cNvSpPr>
            <a:spLocks noGrp="1"/>
          </p:cNvSpPr>
          <p:nvPr>
            <p:ph type="sldNum" sz="quarter" idx="5"/>
          </p:nvPr>
        </p:nvSpPr>
        <p:spPr/>
        <p:txBody>
          <a:bodyPr/>
          <a:lstStyle/>
          <a:p>
            <a:fld id="{DE30A9FE-0C3B-AB48-9772-78366E4EAFD2}" type="slidenum">
              <a:rPr lang="en-US" smtClean="0"/>
              <a:t>14</a:t>
            </a:fld>
            <a:endParaRPr lang="en-US"/>
          </a:p>
        </p:txBody>
      </p:sp>
    </p:spTree>
    <p:extLst>
      <p:ext uri="{BB962C8B-B14F-4D97-AF65-F5344CB8AC3E}">
        <p14:creationId xmlns:p14="http://schemas.microsoft.com/office/powerpoint/2010/main" val="2193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there’s other content maintained elsewhere, link out to it as opposed to replicating it. </a:t>
            </a:r>
          </a:p>
        </p:txBody>
      </p:sp>
      <p:sp>
        <p:nvSpPr>
          <p:cNvPr id="4" name="Slide Number Placeholder 3"/>
          <p:cNvSpPr>
            <a:spLocks noGrp="1"/>
          </p:cNvSpPr>
          <p:nvPr>
            <p:ph type="sldNum" sz="quarter" idx="5"/>
          </p:nvPr>
        </p:nvSpPr>
        <p:spPr/>
        <p:txBody>
          <a:bodyPr/>
          <a:lstStyle/>
          <a:p>
            <a:fld id="{DE30A9FE-0C3B-AB48-9772-78366E4EAFD2}" type="slidenum">
              <a:rPr lang="en-US" smtClean="0"/>
              <a:t>15</a:t>
            </a:fld>
            <a:endParaRPr lang="en-US"/>
          </a:p>
        </p:txBody>
      </p:sp>
    </p:spTree>
    <p:extLst>
      <p:ext uri="{BB962C8B-B14F-4D97-AF65-F5344CB8AC3E}">
        <p14:creationId xmlns:p14="http://schemas.microsoft.com/office/powerpoint/2010/main" val="2752214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does not mean your site is completely limited to that 600 pages, just that Granicus will migrate up to 600 pages (and page equivalents). you can migrate and/or create many yourselves. </a:t>
            </a:r>
          </a:p>
        </p:txBody>
      </p:sp>
      <p:sp>
        <p:nvSpPr>
          <p:cNvPr id="4" name="Slide Number Placeholder 3"/>
          <p:cNvSpPr>
            <a:spLocks noGrp="1"/>
          </p:cNvSpPr>
          <p:nvPr>
            <p:ph type="sldNum" sz="quarter" idx="5"/>
          </p:nvPr>
        </p:nvSpPr>
        <p:spPr/>
        <p:txBody>
          <a:bodyPr/>
          <a:lstStyle/>
          <a:p>
            <a:fld id="{DE30A9FE-0C3B-AB48-9772-78366E4EAFD2}" type="slidenum">
              <a:rPr lang="en-US" smtClean="0"/>
              <a:t>16</a:t>
            </a:fld>
            <a:endParaRPr lang="en-US"/>
          </a:p>
        </p:txBody>
      </p:sp>
    </p:spTree>
    <p:extLst>
      <p:ext uri="{BB962C8B-B14F-4D97-AF65-F5344CB8AC3E}">
        <p14:creationId xmlns:p14="http://schemas.microsoft.com/office/powerpoint/2010/main" val="756431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17</a:t>
            </a:fld>
            <a:endParaRPr lang="en-US"/>
          </a:p>
        </p:txBody>
      </p:sp>
    </p:spTree>
    <p:extLst>
      <p:ext uri="{BB962C8B-B14F-4D97-AF65-F5344CB8AC3E}">
        <p14:creationId xmlns:p14="http://schemas.microsoft.com/office/powerpoint/2010/main" val="71482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there are some fields that are locked with a few formulas that we’ve included</a:t>
            </a:r>
            <a:r>
              <a:rPr lang="en-US"/>
              <a:t>. </a:t>
            </a:r>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18</a:t>
            </a:fld>
            <a:endParaRPr lang="en-US"/>
          </a:p>
        </p:txBody>
      </p:sp>
    </p:spTree>
    <p:extLst>
      <p:ext uri="{BB962C8B-B14F-4D97-AF65-F5344CB8AC3E}">
        <p14:creationId xmlns:p14="http://schemas.microsoft.com/office/powerpoint/2010/main" val="1536169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buFont typeface="Arial" panose="020B0604020202020204" pitchFamily="34" charset="0"/>
              <a:buChar char="•"/>
            </a:pPr>
            <a:r>
              <a:rPr lang="en-US" b="1" i="0" dirty="0">
                <a:effectLst/>
                <a:latin typeface="-apple-system"/>
              </a:rPr>
              <a:t>New Notes:</a:t>
            </a:r>
            <a:br>
              <a:rPr lang="en-US" dirty="0"/>
            </a:br>
            <a:r>
              <a:rPr lang="en-US" b="0" i="0" dirty="0">
                <a:effectLst/>
                <a:latin typeface="-apple-system"/>
              </a:rPr>
              <a:t>There were some pages that showed up in the analytics that weren't in my initial sitemap. Most of them have been added to the end under "Additional Pages" as they aren't anywhere in the main navigation, and a lot of them are older and might be out of date. I was able to place a few of them in the main sitemap, but I added those due to them being related content that most likely belonged in those sections.</a:t>
            </a:r>
            <a:br>
              <a:rPr lang="en-US" b="0" i="0" dirty="0">
                <a:effectLst/>
                <a:latin typeface="-apple-system"/>
              </a:rPr>
            </a:br>
            <a:endParaRPr lang="en-US" b="0" i="0" dirty="0">
              <a:effectLst/>
              <a:latin typeface="-apple-system"/>
            </a:endParaRPr>
          </a:p>
          <a:p>
            <a:pPr algn="l">
              <a:buFont typeface="Arial" panose="020B0604020202020204" pitchFamily="34" charset="0"/>
              <a:buChar char="•"/>
            </a:pPr>
            <a:r>
              <a:rPr lang="en-US" b="0" i="0" dirty="0">
                <a:effectLst/>
                <a:latin typeface="-apple-system"/>
              </a:rPr>
              <a:t> I added "TOP" to the homepage </a:t>
            </a:r>
            <a:r>
              <a:rPr lang="en-US" b="0" i="0" dirty="0" err="1">
                <a:effectLst/>
                <a:latin typeface="-apple-system"/>
              </a:rPr>
              <a:t>url</a:t>
            </a:r>
            <a:r>
              <a:rPr lang="en-US" b="0" i="0" dirty="0">
                <a:effectLst/>
                <a:latin typeface="-apple-system"/>
              </a:rPr>
              <a:t> for calculating the site traffic percentages, because the page views for it were SO much higher than the rest of the pages on the site and it skewed the numbers.</a:t>
            </a:r>
            <a:br>
              <a:rPr lang="en-US" b="0" i="0" dirty="0">
                <a:effectLst/>
                <a:latin typeface="-apple-system"/>
              </a:rPr>
            </a:br>
            <a:br>
              <a:rPr lang="en-US" dirty="0"/>
            </a:br>
            <a:r>
              <a:rPr lang="en-US" b="1" i="0" dirty="0">
                <a:effectLst/>
                <a:latin typeface="-apple-system"/>
              </a:rPr>
              <a:t>General CRW worksheet Notes:</a:t>
            </a:r>
            <a:br>
              <a:rPr lang="en-US" dirty="0"/>
            </a:br>
            <a:r>
              <a:rPr lang="en-US" b="0" i="0" dirty="0">
                <a:effectLst/>
                <a:latin typeface="-apple-system"/>
              </a:rPr>
              <a:t>The only manual process is when copying from the rationalization tab to the proposed site map tab, you/the client will need to paste special - VALUES...just to make the equivalent page count paste over instead of the formula. If that doesn't make sense, please reach out!</a:t>
            </a:r>
            <a:br>
              <a:rPr lang="en-US" b="0" i="0" dirty="0">
                <a:effectLst/>
                <a:latin typeface="-apple-system"/>
              </a:rPr>
            </a:br>
            <a:r>
              <a:rPr lang="en-US" b="0" i="0" dirty="0">
                <a:effectLst/>
                <a:latin typeface="-apple-system"/>
              </a:rPr>
              <a:t>- Data was pulled for one (1) year</a:t>
            </a:r>
            <a:br>
              <a:rPr lang="en-US" b="0" i="0" dirty="0">
                <a:effectLst/>
                <a:latin typeface="-apple-system"/>
              </a:rPr>
            </a:br>
            <a:r>
              <a:rPr lang="en-US" b="0" i="0" dirty="0">
                <a:effectLst/>
                <a:latin typeface="-apple-system"/>
              </a:rPr>
              <a:t>- News, events, and directory items are not included in these worksheets.</a:t>
            </a:r>
            <a:br>
              <a:rPr lang="en-US" b="0" i="0" dirty="0">
                <a:effectLst/>
                <a:latin typeface="-apple-system"/>
              </a:rPr>
            </a:br>
            <a:r>
              <a:rPr lang="en-US" b="0" i="0" dirty="0">
                <a:effectLst/>
                <a:latin typeface="-apple-system"/>
              </a:rPr>
              <a:t>- Redirects, Expired pages, pages that have never been published, and hidden pages that are obviously old/not in use/blank (and have no data) are also not included. If there was a page that had no data, but was questionable in terms of its current relevance, I DID include it in the rationalization.</a:t>
            </a:r>
          </a:p>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19</a:t>
            </a:fld>
            <a:endParaRPr lang="en-US"/>
          </a:p>
        </p:txBody>
      </p:sp>
    </p:spTree>
    <p:extLst>
      <p:ext uri="{BB962C8B-B14F-4D97-AF65-F5344CB8AC3E}">
        <p14:creationId xmlns:p14="http://schemas.microsoft.com/office/powerpoint/2010/main" val="2852017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20</a:t>
            </a:fld>
            <a:endParaRPr lang="en-US"/>
          </a:p>
        </p:txBody>
      </p:sp>
    </p:spTree>
    <p:extLst>
      <p:ext uri="{BB962C8B-B14F-4D97-AF65-F5344CB8AC3E}">
        <p14:creationId xmlns:p14="http://schemas.microsoft.com/office/powerpoint/2010/main" val="824054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page with 100 documents, it’s more work than just a page, but we do have some rules for equivalent page counts</a:t>
            </a:r>
          </a:p>
        </p:txBody>
      </p:sp>
      <p:sp>
        <p:nvSpPr>
          <p:cNvPr id="4" name="Slide Number Placeholder 3"/>
          <p:cNvSpPr>
            <a:spLocks noGrp="1"/>
          </p:cNvSpPr>
          <p:nvPr>
            <p:ph type="sldNum" sz="quarter" idx="5"/>
          </p:nvPr>
        </p:nvSpPr>
        <p:spPr/>
        <p:txBody>
          <a:bodyPr/>
          <a:lstStyle/>
          <a:p>
            <a:fld id="{DE30A9FE-0C3B-AB48-9772-78366E4EAFD2}" type="slidenum">
              <a:rPr lang="en-US" smtClean="0"/>
              <a:t>21</a:t>
            </a:fld>
            <a:endParaRPr lang="en-US"/>
          </a:p>
        </p:txBody>
      </p:sp>
    </p:spTree>
    <p:extLst>
      <p:ext uri="{BB962C8B-B14F-4D97-AF65-F5344CB8AC3E}">
        <p14:creationId xmlns:p14="http://schemas.microsoft.com/office/powerpoint/2010/main" val="386759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3</a:t>
            </a:fld>
            <a:endParaRPr lang="en-US"/>
          </a:p>
        </p:txBody>
      </p:sp>
    </p:spTree>
    <p:extLst>
      <p:ext uri="{BB962C8B-B14F-4D97-AF65-F5344CB8AC3E}">
        <p14:creationId xmlns:p14="http://schemas.microsoft.com/office/powerpoint/2010/main" val="2021524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date pulled:</a:t>
            </a:r>
          </a:p>
          <a:p>
            <a:endParaRPr lang="en-US" dirty="0"/>
          </a:p>
          <a:p>
            <a:r>
              <a:rPr lang="en-US" dirty="0"/>
              <a:t>If you added pages, please add in the page</a:t>
            </a:r>
          </a:p>
          <a:p>
            <a:r>
              <a:rPr lang="en-US" dirty="0"/>
              <a:t>These are a list of publicly available pages</a:t>
            </a:r>
          </a:p>
          <a:p>
            <a:endParaRPr lang="en-US" dirty="0"/>
          </a:p>
          <a:p>
            <a:r>
              <a:rPr lang="en-US" dirty="0"/>
              <a:t>If removed a page, just delete it from the list</a:t>
            </a:r>
          </a:p>
          <a:p>
            <a:endParaRPr lang="en-US" dirty="0"/>
          </a:p>
          <a:p>
            <a:r>
              <a:rPr lang="en-US" dirty="0"/>
              <a:t>Freeze date, once approved, need to keep track</a:t>
            </a:r>
          </a:p>
        </p:txBody>
      </p:sp>
      <p:sp>
        <p:nvSpPr>
          <p:cNvPr id="4" name="Slide Number Placeholder 3"/>
          <p:cNvSpPr>
            <a:spLocks noGrp="1"/>
          </p:cNvSpPr>
          <p:nvPr>
            <p:ph type="sldNum" sz="quarter" idx="5"/>
          </p:nvPr>
        </p:nvSpPr>
        <p:spPr/>
        <p:txBody>
          <a:bodyPr/>
          <a:lstStyle/>
          <a:p>
            <a:fld id="{DE30A9FE-0C3B-AB48-9772-78366E4EAFD2}" type="slidenum">
              <a:rPr lang="en-US" smtClean="0"/>
              <a:t>22</a:t>
            </a:fld>
            <a:endParaRPr lang="en-US"/>
          </a:p>
        </p:txBody>
      </p:sp>
    </p:spTree>
    <p:extLst>
      <p:ext uri="{BB962C8B-B14F-4D97-AF65-F5344CB8AC3E}">
        <p14:creationId xmlns:p14="http://schemas.microsoft.com/office/powerpoint/2010/main" val="3035309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to think about as you’re going through it</a:t>
            </a:r>
          </a:p>
          <a:p>
            <a:r>
              <a:rPr lang="en-US" dirty="0"/>
              <a:t>who is affected if you remove the content, </a:t>
            </a:r>
            <a:r>
              <a:rPr lang="en-US" dirty="0" err="1"/>
              <a:t>etc</a:t>
            </a:r>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23</a:t>
            </a:fld>
            <a:endParaRPr lang="en-US"/>
          </a:p>
        </p:txBody>
      </p:sp>
    </p:spTree>
    <p:extLst>
      <p:ext uri="{BB962C8B-B14F-4D97-AF65-F5344CB8AC3E}">
        <p14:creationId xmlns:p14="http://schemas.microsoft.com/office/powerpoint/2010/main" val="157810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interactive forms on the site?</a:t>
            </a:r>
          </a:p>
          <a:p>
            <a:r>
              <a:rPr lang="en-US" dirty="0"/>
              <a:t>Are they embedded, PDF, or part of CMS?</a:t>
            </a:r>
          </a:p>
          <a:p>
            <a:endParaRPr lang="en-US" dirty="0"/>
          </a:p>
          <a:p>
            <a:r>
              <a:rPr lang="en-US" dirty="0"/>
              <a:t>pages that you do not want us to migrate, those documents and images will not be migrated either</a:t>
            </a:r>
          </a:p>
          <a:p>
            <a:r>
              <a:rPr lang="en-US" dirty="0"/>
              <a:t>unless they live on another page that is marked for migration</a:t>
            </a:r>
          </a:p>
        </p:txBody>
      </p:sp>
      <p:sp>
        <p:nvSpPr>
          <p:cNvPr id="4" name="Slide Number Placeholder 3"/>
          <p:cNvSpPr>
            <a:spLocks noGrp="1"/>
          </p:cNvSpPr>
          <p:nvPr>
            <p:ph type="sldNum" sz="quarter" idx="5"/>
          </p:nvPr>
        </p:nvSpPr>
        <p:spPr/>
        <p:txBody>
          <a:bodyPr/>
          <a:lstStyle/>
          <a:p>
            <a:fld id="{DE30A9FE-0C3B-AB48-9772-78366E4EAFD2}" type="slidenum">
              <a:rPr lang="en-US" smtClean="0"/>
              <a:t>24</a:t>
            </a:fld>
            <a:endParaRPr lang="en-US"/>
          </a:p>
        </p:txBody>
      </p:sp>
    </p:spTree>
    <p:extLst>
      <p:ext uri="{BB962C8B-B14F-4D97-AF65-F5344CB8AC3E}">
        <p14:creationId xmlns:p14="http://schemas.microsoft.com/office/powerpoint/2010/main" val="427052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show spreadsheet</a:t>
            </a:r>
          </a:p>
        </p:txBody>
      </p:sp>
      <p:sp>
        <p:nvSpPr>
          <p:cNvPr id="4" name="Slide Number Placeholder 3"/>
          <p:cNvSpPr>
            <a:spLocks noGrp="1"/>
          </p:cNvSpPr>
          <p:nvPr>
            <p:ph type="sldNum" sz="quarter" idx="5"/>
          </p:nvPr>
        </p:nvSpPr>
        <p:spPr/>
        <p:txBody>
          <a:bodyPr/>
          <a:lstStyle/>
          <a:p>
            <a:fld id="{DE30A9FE-0C3B-AB48-9772-78366E4EAFD2}" type="slidenum">
              <a:rPr lang="en-US" smtClean="0"/>
              <a:t>25</a:t>
            </a:fld>
            <a:endParaRPr lang="en-US"/>
          </a:p>
        </p:txBody>
      </p:sp>
    </p:spTree>
    <p:extLst>
      <p:ext uri="{BB962C8B-B14F-4D97-AF65-F5344CB8AC3E}">
        <p14:creationId xmlns:p14="http://schemas.microsoft.com/office/powerpoint/2010/main" val="196278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26</a:t>
            </a:fld>
            <a:endParaRPr lang="en-US"/>
          </a:p>
        </p:txBody>
      </p:sp>
    </p:spTree>
    <p:extLst>
      <p:ext uri="{BB962C8B-B14F-4D97-AF65-F5344CB8AC3E}">
        <p14:creationId xmlns:p14="http://schemas.microsoft.com/office/powerpoint/2010/main" val="150553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packer are you?</a:t>
            </a:r>
          </a:p>
          <a:p>
            <a:r>
              <a:rPr lang="en-US" dirty="0"/>
              <a:t>swim suits</a:t>
            </a:r>
          </a:p>
          <a:p>
            <a:r>
              <a:rPr lang="en-US" dirty="0"/>
              <a:t>warm weather</a:t>
            </a:r>
          </a:p>
          <a:p>
            <a:r>
              <a:rPr lang="en-US" dirty="0"/>
              <a:t>cool weather</a:t>
            </a:r>
          </a:p>
          <a:p>
            <a:r>
              <a:rPr lang="en-US" dirty="0"/>
              <a:t>scuba gear</a:t>
            </a:r>
          </a:p>
          <a:p>
            <a:r>
              <a:rPr lang="en-US" dirty="0"/>
              <a:t>golf clubs</a:t>
            </a:r>
          </a:p>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4</a:t>
            </a:fld>
            <a:endParaRPr lang="en-US"/>
          </a:p>
        </p:txBody>
      </p:sp>
    </p:spTree>
    <p:extLst>
      <p:ext uri="{BB962C8B-B14F-4D97-AF65-F5344CB8AC3E}">
        <p14:creationId xmlns:p14="http://schemas.microsoft.com/office/powerpoint/2010/main" val="381154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it relate</a:t>
            </a:r>
          </a:p>
          <a:p>
            <a:endParaRPr lang="en-US" dirty="0"/>
          </a:p>
          <a:p>
            <a:r>
              <a:rPr lang="en-US" dirty="0"/>
              <a:t>I pack and where is the sunscreen</a:t>
            </a:r>
          </a:p>
          <a:p>
            <a:r>
              <a:rPr lang="en-US" dirty="0"/>
              <a:t>Where is it?</a:t>
            </a:r>
          </a:p>
          <a:p>
            <a:endParaRPr lang="en-US" dirty="0"/>
          </a:p>
          <a:p>
            <a:r>
              <a:rPr lang="en-US" dirty="0"/>
              <a:t>elaborate (lots) – end of the day, it doesn’t reduce the complexity</a:t>
            </a:r>
          </a:p>
          <a:p>
            <a:endParaRPr lang="en-US" dirty="0"/>
          </a:p>
          <a:p>
            <a:r>
              <a:rPr lang="en-US" dirty="0"/>
              <a:t>We’re assuming site visitors know or care about where the info is</a:t>
            </a:r>
          </a:p>
        </p:txBody>
      </p:sp>
      <p:sp>
        <p:nvSpPr>
          <p:cNvPr id="4" name="Slide Number Placeholder 3"/>
          <p:cNvSpPr>
            <a:spLocks noGrp="1"/>
          </p:cNvSpPr>
          <p:nvPr>
            <p:ph type="sldNum" sz="quarter" idx="5"/>
          </p:nvPr>
        </p:nvSpPr>
        <p:spPr/>
        <p:txBody>
          <a:bodyPr/>
          <a:lstStyle/>
          <a:p>
            <a:fld id="{DE30A9FE-0C3B-AB48-9772-78366E4EAFD2}" type="slidenum">
              <a:rPr lang="en-US" smtClean="0"/>
              <a:t>5</a:t>
            </a:fld>
            <a:endParaRPr lang="en-US"/>
          </a:p>
        </p:txBody>
      </p:sp>
    </p:spTree>
    <p:extLst>
      <p:ext uri="{BB962C8B-B14F-4D97-AF65-F5344CB8AC3E}">
        <p14:creationId xmlns:p14="http://schemas.microsoft.com/office/powerpoint/2010/main" val="194409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tells a story about what is important to them</a:t>
            </a:r>
          </a:p>
          <a:p>
            <a:r>
              <a:rPr lang="en-US" dirty="0"/>
              <a:t>telling us a story</a:t>
            </a:r>
          </a:p>
          <a:p>
            <a:r>
              <a:rPr lang="en-US" dirty="0"/>
              <a:t>tell us how they want to interact</a:t>
            </a:r>
          </a:p>
          <a:p>
            <a:r>
              <a:rPr lang="en-US" dirty="0"/>
              <a:t>what do they want</a:t>
            </a:r>
          </a:p>
        </p:txBody>
      </p:sp>
      <p:sp>
        <p:nvSpPr>
          <p:cNvPr id="4" name="Slide Number Placeholder 3"/>
          <p:cNvSpPr>
            <a:spLocks noGrp="1"/>
          </p:cNvSpPr>
          <p:nvPr>
            <p:ph type="sldNum" sz="quarter" idx="5"/>
          </p:nvPr>
        </p:nvSpPr>
        <p:spPr/>
        <p:txBody>
          <a:bodyPr/>
          <a:lstStyle/>
          <a:p>
            <a:fld id="{DE30A9FE-0C3B-AB48-9772-78366E4EAFD2}" type="slidenum">
              <a:rPr lang="en-US" smtClean="0"/>
              <a:t>6</a:t>
            </a:fld>
            <a:endParaRPr lang="en-US"/>
          </a:p>
        </p:txBody>
      </p:sp>
    </p:spTree>
    <p:extLst>
      <p:ext uri="{BB962C8B-B14F-4D97-AF65-F5344CB8AC3E}">
        <p14:creationId xmlns:p14="http://schemas.microsoft.com/office/powerpoint/2010/main" val="239694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how many pages you have?</a:t>
            </a:r>
          </a:p>
          <a:p>
            <a:endParaRPr lang="en-US" dirty="0"/>
          </a:p>
          <a:p>
            <a:r>
              <a:rPr lang="en-US" dirty="0"/>
              <a:t>how much content you have vs how much is being used</a:t>
            </a:r>
          </a:p>
          <a:p>
            <a:endParaRPr lang="en-US" dirty="0"/>
          </a:p>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7</a:t>
            </a:fld>
            <a:endParaRPr lang="en-US"/>
          </a:p>
        </p:txBody>
      </p:sp>
    </p:spTree>
    <p:extLst>
      <p:ext uri="{BB962C8B-B14F-4D97-AF65-F5344CB8AC3E}">
        <p14:creationId xmlns:p14="http://schemas.microsoft.com/office/powerpoint/2010/main" val="27406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cities and small cities</a:t>
            </a:r>
          </a:p>
          <a:p>
            <a:endParaRPr lang="en-US" dirty="0"/>
          </a:p>
          <a:p>
            <a:r>
              <a:rPr lang="en-US" dirty="0"/>
              <a:t>based on 80% of the website traffic, it’s being served by 117 pages</a:t>
            </a:r>
          </a:p>
        </p:txBody>
      </p:sp>
      <p:sp>
        <p:nvSpPr>
          <p:cNvPr id="4" name="Slide Number Placeholder 3"/>
          <p:cNvSpPr>
            <a:spLocks noGrp="1"/>
          </p:cNvSpPr>
          <p:nvPr>
            <p:ph type="sldNum" sz="quarter" idx="5"/>
          </p:nvPr>
        </p:nvSpPr>
        <p:spPr/>
        <p:txBody>
          <a:bodyPr/>
          <a:lstStyle/>
          <a:p>
            <a:fld id="{DE30A9FE-0C3B-AB48-9772-78366E4EAFD2}" type="slidenum">
              <a:rPr lang="en-US" smtClean="0"/>
              <a:t>8</a:t>
            </a:fld>
            <a:endParaRPr lang="en-US"/>
          </a:p>
        </p:txBody>
      </p:sp>
    </p:spTree>
    <p:extLst>
      <p:ext uri="{BB962C8B-B14F-4D97-AF65-F5344CB8AC3E}">
        <p14:creationId xmlns:p14="http://schemas.microsoft.com/office/powerpoint/2010/main" val="287479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9</a:t>
            </a:fld>
            <a:endParaRPr lang="en-US"/>
          </a:p>
        </p:txBody>
      </p:sp>
    </p:spTree>
    <p:extLst>
      <p:ext uri="{BB962C8B-B14F-4D97-AF65-F5344CB8AC3E}">
        <p14:creationId xmlns:p14="http://schemas.microsoft.com/office/powerpoint/2010/main" val="15657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we fully aligned</a:t>
            </a:r>
          </a:p>
          <a:p>
            <a:endParaRPr lang="en-US" dirty="0"/>
          </a:p>
          <a:p>
            <a:r>
              <a:rPr lang="en-US" dirty="0"/>
              <a:t>this team is on board, of course</a:t>
            </a:r>
          </a:p>
          <a:p>
            <a:r>
              <a:rPr lang="en-US" dirty="0"/>
              <a:t>do our departments or other content contributors, leadership, are they aware of the changes that you’re thinking about making these changes</a:t>
            </a:r>
          </a:p>
          <a:p>
            <a:endParaRPr lang="en-US" dirty="0"/>
          </a:p>
          <a:p>
            <a:r>
              <a:rPr lang="en-US" dirty="0"/>
              <a:t>your team are the champions</a:t>
            </a:r>
          </a:p>
          <a:p>
            <a:r>
              <a:rPr lang="en-US" dirty="0"/>
              <a:t>let the data guide you</a:t>
            </a:r>
          </a:p>
          <a:p>
            <a:endParaRPr lang="en-US" dirty="0"/>
          </a:p>
          <a:p>
            <a:endParaRPr lang="en-US" dirty="0"/>
          </a:p>
        </p:txBody>
      </p:sp>
      <p:sp>
        <p:nvSpPr>
          <p:cNvPr id="4" name="Slide Number Placeholder 3"/>
          <p:cNvSpPr>
            <a:spLocks noGrp="1"/>
          </p:cNvSpPr>
          <p:nvPr>
            <p:ph type="sldNum" sz="quarter" idx="5"/>
          </p:nvPr>
        </p:nvSpPr>
        <p:spPr/>
        <p:txBody>
          <a:bodyPr/>
          <a:lstStyle/>
          <a:p>
            <a:fld id="{DE30A9FE-0C3B-AB48-9772-78366E4EAFD2}" type="slidenum">
              <a:rPr lang="en-US" smtClean="0"/>
              <a:t>11</a:t>
            </a:fld>
            <a:endParaRPr lang="en-US"/>
          </a:p>
        </p:txBody>
      </p:sp>
    </p:spTree>
    <p:extLst>
      <p:ext uri="{BB962C8B-B14F-4D97-AF65-F5344CB8AC3E}">
        <p14:creationId xmlns:p14="http://schemas.microsoft.com/office/powerpoint/2010/main" val="696157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5BC3A7C-BCFD-B750-7D0B-772549B1C7A6}"/>
              </a:ext>
            </a:extLst>
          </p:cNvPr>
          <p:cNvGrpSpPr/>
          <p:nvPr userDrawn="1"/>
        </p:nvGrpSpPr>
        <p:grpSpPr>
          <a:xfrm rot="10800000">
            <a:off x="155943" y="4802440"/>
            <a:ext cx="6709295" cy="6709295"/>
            <a:chOff x="105150" y="-3122465"/>
            <a:chExt cx="5720108" cy="5720108"/>
          </a:xfrm>
        </p:grpSpPr>
        <p:sp>
          <p:nvSpPr>
            <p:cNvPr id="12" name="Chord 11">
              <a:extLst>
                <a:ext uri="{FF2B5EF4-FFF2-40B4-BE49-F238E27FC236}">
                  <a16:creationId xmlns:a16="http://schemas.microsoft.com/office/drawing/2014/main" id="{B6B36A70-6BBD-CDF2-9148-1821145FB7A1}"/>
                </a:ext>
              </a:extLst>
            </p:cNvPr>
            <p:cNvSpPr/>
            <p:nvPr/>
          </p:nvSpPr>
          <p:spPr>
            <a:xfrm>
              <a:off x="105150" y="-3122465"/>
              <a:ext cx="5720108" cy="5720108"/>
            </a:xfrm>
            <a:prstGeom prst="chord">
              <a:avLst>
                <a:gd name="adj1" fmla="val 1099984"/>
                <a:gd name="adj2" fmla="val 9758148"/>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Chord 15">
              <a:extLst>
                <a:ext uri="{FF2B5EF4-FFF2-40B4-BE49-F238E27FC236}">
                  <a16:creationId xmlns:a16="http://schemas.microsoft.com/office/drawing/2014/main" id="{F4F61740-57BE-7A2A-1EBA-F6B143259B55}"/>
                </a:ext>
              </a:extLst>
            </p:cNvPr>
            <p:cNvSpPr/>
            <p:nvPr/>
          </p:nvSpPr>
          <p:spPr>
            <a:xfrm>
              <a:off x="604591" y="-2579372"/>
              <a:ext cx="4721226" cy="4633922"/>
            </a:xfrm>
            <a:prstGeom prst="chord">
              <a:avLst>
                <a:gd name="adj1" fmla="val 1379694"/>
                <a:gd name="adj2" fmla="val 9313731"/>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7" name="Chord 16">
              <a:extLst>
                <a:ext uri="{FF2B5EF4-FFF2-40B4-BE49-F238E27FC236}">
                  <a16:creationId xmlns:a16="http://schemas.microsoft.com/office/drawing/2014/main" id="{0B4408C5-6A2E-BDCE-74DE-31BB25DE0B20}"/>
                </a:ext>
              </a:extLst>
            </p:cNvPr>
            <p:cNvSpPr/>
            <p:nvPr/>
          </p:nvSpPr>
          <p:spPr>
            <a:xfrm>
              <a:off x="1181381" y="-2013248"/>
              <a:ext cx="3567647" cy="3501674"/>
            </a:xfrm>
            <a:prstGeom prst="chord">
              <a:avLst>
                <a:gd name="adj1" fmla="val 1673024"/>
                <a:gd name="adj2" fmla="val 8811419"/>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8" name="Group 17">
            <a:extLst>
              <a:ext uri="{FF2B5EF4-FFF2-40B4-BE49-F238E27FC236}">
                <a16:creationId xmlns:a16="http://schemas.microsoft.com/office/drawing/2014/main" id="{1900BB82-D5C4-DC18-EC16-D2A669E8A57A}"/>
              </a:ext>
            </a:extLst>
          </p:cNvPr>
          <p:cNvGrpSpPr/>
          <p:nvPr userDrawn="1"/>
        </p:nvGrpSpPr>
        <p:grpSpPr>
          <a:xfrm>
            <a:off x="6113028" y="-2990654"/>
            <a:ext cx="6921331" cy="6921331"/>
            <a:chOff x="105150" y="-3122465"/>
            <a:chExt cx="5720108" cy="5720108"/>
          </a:xfrm>
        </p:grpSpPr>
        <p:sp>
          <p:nvSpPr>
            <p:cNvPr id="19" name="Chord 18">
              <a:extLst>
                <a:ext uri="{FF2B5EF4-FFF2-40B4-BE49-F238E27FC236}">
                  <a16:creationId xmlns:a16="http://schemas.microsoft.com/office/drawing/2014/main" id="{6122E3AB-2C8D-5A6E-75D8-A06F1AE002C8}"/>
                </a:ext>
              </a:extLst>
            </p:cNvPr>
            <p:cNvSpPr/>
            <p:nvPr/>
          </p:nvSpPr>
          <p:spPr>
            <a:xfrm>
              <a:off x="105150" y="-3122465"/>
              <a:ext cx="5720108" cy="5720108"/>
            </a:xfrm>
            <a:prstGeom prst="chord">
              <a:avLst>
                <a:gd name="adj1" fmla="val 20867905"/>
                <a:gd name="adj2" fmla="val 11478846"/>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0" name="Chord 19">
              <a:extLst>
                <a:ext uri="{FF2B5EF4-FFF2-40B4-BE49-F238E27FC236}">
                  <a16:creationId xmlns:a16="http://schemas.microsoft.com/office/drawing/2014/main" id="{FB49112F-E4E1-D8E7-9D3F-CC0FE7CE5E0E}"/>
                </a:ext>
              </a:extLst>
            </p:cNvPr>
            <p:cNvSpPr/>
            <p:nvPr/>
          </p:nvSpPr>
          <p:spPr>
            <a:xfrm>
              <a:off x="604591" y="-2579372"/>
              <a:ext cx="4721226" cy="4633922"/>
            </a:xfrm>
            <a:prstGeom prst="chord">
              <a:avLst>
                <a:gd name="adj1" fmla="val 20769818"/>
                <a:gd name="adj2" fmla="val 11622062"/>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Chord 20">
              <a:extLst>
                <a:ext uri="{FF2B5EF4-FFF2-40B4-BE49-F238E27FC236}">
                  <a16:creationId xmlns:a16="http://schemas.microsoft.com/office/drawing/2014/main" id="{C31B000C-5EAC-99AD-AFAF-C8D08AACA09C}"/>
                </a:ext>
              </a:extLst>
            </p:cNvPr>
            <p:cNvSpPr/>
            <p:nvPr/>
          </p:nvSpPr>
          <p:spPr>
            <a:xfrm>
              <a:off x="1181381" y="-2013248"/>
              <a:ext cx="3567647" cy="3501674"/>
            </a:xfrm>
            <a:prstGeom prst="chord">
              <a:avLst>
                <a:gd name="adj1" fmla="val 20656920"/>
                <a:gd name="adj2" fmla="val 11801938"/>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pic>
        <p:nvPicPr>
          <p:cNvPr id="10" name="Picture 9" descr="A picture containing text, font, graphics, logo&#10;&#10;Description automatically generated">
            <a:extLst>
              <a:ext uri="{FF2B5EF4-FFF2-40B4-BE49-F238E27FC236}">
                <a16:creationId xmlns:a16="http://schemas.microsoft.com/office/drawing/2014/main" id="{535980FD-1B8D-F6F1-3B64-BF3D992FB2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25" name="Rectangle 24">
            <a:extLst>
              <a:ext uri="{FF2B5EF4-FFF2-40B4-BE49-F238E27FC236}">
                <a16:creationId xmlns:a16="http://schemas.microsoft.com/office/drawing/2014/main" id="{578A23FB-FFD9-0F5E-9D4E-D31707400000}"/>
              </a:ext>
            </a:extLst>
          </p:cNvPr>
          <p:cNvSpPr/>
          <p:nvPr userDrawn="1"/>
        </p:nvSpPr>
        <p:spPr>
          <a:xfrm>
            <a:off x="624263" y="375121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6" name="Subtitle 2">
            <a:extLst>
              <a:ext uri="{FF2B5EF4-FFF2-40B4-BE49-F238E27FC236}">
                <a16:creationId xmlns:a16="http://schemas.microsoft.com/office/drawing/2014/main" id="{6355B56A-CC40-176A-ACDD-7BFF5CE50479}"/>
              </a:ext>
            </a:extLst>
          </p:cNvPr>
          <p:cNvSpPr>
            <a:spLocks noGrp="1"/>
          </p:cNvSpPr>
          <p:nvPr>
            <p:ph type="subTitle" idx="1" hasCustomPrompt="1"/>
          </p:nvPr>
        </p:nvSpPr>
        <p:spPr>
          <a:xfrm>
            <a:off x="634056" y="4027685"/>
            <a:ext cx="6261215" cy="429635"/>
          </a:xfrm>
        </p:spPr>
        <p:txBody>
          <a:bodyPr lIns="0" rIns="0">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27" name="Title 1">
            <a:extLst>
              <a:ext uri="{FF2B5EF4-FFF2-40B4-BE49-F238E27FC236}">
                <a16:creationId xmlns:a16="http://schemas.microsoft.com/office/drawing/2014/main" id="{4BF26FE3-040B-2A0D-5CE1-29756A2F5328}"/>
              </a:ext>
            </a:extLst>
          </p:cNvPr>
          <p:cNvSpPr>
            <a:spLocks noGrp="1"/>
          </p:cNvSpPr>
          <p:nvPr>
            <p:ph type="ctrTitle"/>
          </p:nvPr>
        </p:nvSpPr>
        <p:spPr>
          <a:xfrm>
            <a:off x="634425" y="2013036"/>
            <a:ext cx="6321588" cy="1606653"/>
          </a:xfrm>
        </p:spPr>
        <p:txBody>
          <a:bodyPr lIns="0" rIns="0" anchor="b">
            <a:noAutofit/>
          </a:bodyPr>
          <a:lstStyle>
            <a:lvl1pPr algn="l">
              <a:defRPr sz="3600" b="1" spc="31" baseline="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9611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84" userDrawn="1">
          <p15:clr>
            <a:srgbClr val="FBAE40"/>
          </p15:clr>
        </p15:guide>
        <p15:guide id="4" pos="97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B1A3ACE-96EE-F4FC-E59F-1689CE09CB89}"/>
              </a:ext>
            </a:extLst>
          </p:cNvPr>
          <p:cNvSpPr/>
          <p:nvPr userDrawn="1"/>
        </p:nvSpPr>
        <p:spPr>
          <a:xfrm>
            <a:off x="-3945326" y="-502038"/>
            <a:ext cx="7890651" cy="7890651"/>
          </a:xfrm>
          <a:prstGeom prst="ellipse">
            <a:avLst/>
          </a:prstGeom>
          <a:solidFill>
            <a:schemeClr val="accent5">
              <a:alpha val="38400"/>
            </a:schemeClr>
          </a:solidFill>
          <a:ln w="444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A picture containing text, font, graphics, logo&#10;&#10;Description automatically generated">
            <a:extLst>
              <a:ext uri="{FF2B5EF4-FFF2-40B4-BE49-F238E27FC236}">
                <a16:creationId xmlns:a16="http://schemas.microsoft.com/office/drawing/2014/main" id="{8761E293-D9B4-0F86-0B0B-6AA5ED2AE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153" y="6537008"/>
            <a:ext cx="753859" cy="156096"/>
          </a:xfrm>
          <a:prstGeom prst="rect">
            <a:avLst/>
          </a:prstGeom>
        </p:spPr>
      </p:pic>
      <p:sp>
        <p:nvSpPr>
          <p:cNvPr id="4" name="Content Placeholder 3">
            <a:extLst>
              <a:ext uri="{FF2B5EF4-FFF2-40B4-BE49-F238E27FC236}">
                <a16:creationId xmlns:a16="http://schemas.microsoft.com/office/drawing/2014/main" id="{C693DE41-638F-98F6-5536-83B2244FB785}"/>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88A9E8B-D116-858A-EC47-80BD6AF2BDAE}"/>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5" name="Subtitle 2">
            <a:extLst>
              <a:ext uri="{FF2B5EF4-FFF2-40B4-BE49-F238E27FC236}">
                <a16:creationId xmlns:a16="http://schemas.microsoft.com/office/drawing/2014/main" id="{6ED60761-73A6-A05D-E6E1-596B967C8BE1}"/>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6" name="Straight Connector 5">
            <a:extLst>
              <a:ext uri="{FF2B5EF4-FFF2-40B4-BE49-F238E27FC236}">
                <a16:creationId xmlns:a16="http://schemas.microsoft.com/office/drawing/2014/main" id="{3B13B303-9934-88D1-F879-E130155052E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8" name="Picture Placeholder 7">
            <a:extLst>
              <a:ext uri="{FF2B5EF4-FFF2-40B4-BE49-F238E27FC236}">
                <a16:creationId xmlns:a16="http://schemas.microsoft.com/office/drawing/2014/main" id="{A505FFAB-B692-3082-CDAD-0716C1937B53}"/>
              </a:ext>
            </a:extLst>
          </p:cNvPr>
          <p:cNvSpPr>
            <a:spLocks noGrp="1"/>
          </p:cNvSpPr>
          <p:nvPr>
            <p:ph type="pic" sz="quarter" idx="10" hasCustomPrompt="1"/>
          </p:nvPr>
        </p:nvSpPr>
        <p:spPr>
          <a:xfrm>
            <a:off x="-3651200" y="-207912"/>
            <a:ext cx="7302399" cy="7302399"/>
          </a:xfrm>
          <a:prstGeom prst="chord">
            <a:avLst>
              <a:gd name="adj1" fmla="val 14891008"/>
              <a:gd name="adj2" fmla="val 14728125"/>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Tree>
    <p:extLst>
      <p:ext uri="{BB962C8B-B14F-4D97-AF65-F5344CB8AC3E}">
        <p14:creationId xmlns:p14="http://schemas.microsoft.com/office/powerpoint/2010/main" val="303925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B1A3ACE-96EE-F4FC-E59F-1689CE09CB89}"/>
              </a:ext>
            </a:extLst>
          </p:cNvPr>
          <p:cNvSpPr/>
          <p:nvPr userDrawn="1"/>
        </p:nvSpPr>
        <p:spPr>
          <a:xfrm>
            <a:off x="-3945326" y="-502038"/>
            <a:ext cx="7890651" cy="7890651"/>
          </a:xfrm>
          <a:prstGeom prst="ellipse">
            <a:avLst/>
          </a:prstGeom>
          <a:solidFill>
            <a:schemeClr val="accent4">
              <a:alpha val="38400"/>
            </a:schemeClr>
          </a:solidFill>
          <a:ln w="444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A picture containing text, font, graphics, logo&#10;&#10;Description automatically generated">
            <a:extLst>
              <a:ext uri="{FF2B5EF4-FFF2-40B4-BE49-F238E27FC236}">
                <a16:creationId xmlns:a16="http://schemas.microsoft.com/office/drawing/2014/main" id="{8761E293-D9B4-0F86-0B0B-6AA5ED2AE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153" y="6537008"/>
            <a:ext cx="753859" cy="156096"/>
          </a:xfrm>
          <a:prstGeom prst="rect">
            <a:avLst/>
          </a:prstGeom>
        </p:spPr>
      </p:pic>
      <p:sp>
        <p:nvSpPr>
          <p:cNvPr id="4" name="Content Placeholder 3">
            <a:extLst>
              <a:ext uri="{FF2B5EF4-FFF2-40B4-BE49-F238E27FC236}">
                <a16:creationId xmlns:a16="http://schemas.microsoft.com/office/drawing/2014/main" id="{C693DE41-638F-98F6-5536-83B2244FB785}"/>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88A9E8B-D116-858A-EC47-80BD6AF2BDAE}"/>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5" name="Subtitle 2">
            <a:extLst>
              <a:ext uri="{FF2B5EF4-FFF2-40B4-BE49-F238E27FC236}">
                <a16:creationId xmlns:a16="http://schemas.microsoft.com/office/drawing/2014/main" id="{6ED60761-73A6-A05D-E6E1-596B967C8BE1}"/>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6" name="Straight Connector 5">
            <a:extLst>
              <a:ext uri="{FF2B5EF4-FFF2-40B4-BE49-F238E27FC236}">
                <a16:creationId xmlns:a16="http://schemas.microsoft.com/office/drawing/2014/main" id="{3B13B303-9934-88D1-F879-E130155052E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8" name="Picture Placeholder 7">
            <a:extLst>
              <a:ext uri="{FF2B5EF4-FFF2-40B4-BE49-F238E27FC236}">
                <a16:creationId xmlns:a16="http://schemas.microsoft.com/office/drawing/2014/main" id="{A505FFAB-B692-3082-CDAD-0716C1937B53}"/>
              </a:ext>
            </a:extLst>
          </p:cNvPr>
          <p:cNvSpPr>
            <a:spLocks noGrp="1"/>
          </p:cNvSpPr>
          <p:nvPr>
            <p:ph type="pic" sz="quarter" idx="10" hasCustomPrompt="1"/>
          </p:nvPr>
        </p:nvSpPr>
        <p:spPr>
          <a:xfrm>
            <a:off x="-3651200" y="-207912"/>
            <a:ext cx="7302399" cy="7302399"/>
          </a:xfrm>
          <a:prstGeom prst="chord">
            <a:avLst>
              <a:gd name="adj1" fmla="val 14891008"/>
              <a:gd name="adj2" fmla="val 14728125"/>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Tree>
    <p:extLst>
      <p:ext uri="{BB962C8B-B14F-4D97-AF65-F5344CB8AC3E}">
        <p14:creationId xmlns:p14="http://schemas.microsoft.com/office/powerpoint/2010/main" val="101201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B1A3ACE-96EE-F4FC-E59F-1689CE09CB89}"/>
              </a:ext>
            </a:extLst>
          </p:cNvPr>
          <p:cNvSpPr/>
          <p:nvPr userDrawn="1"/>
        </p:nvSpPr>
        <p:spPr>
          <a:xfrm>
            <a:off x="-3945326" y="-502038"/>
            <a:ext cx="7890651" cy="7890651"/>
          </a:xfrm>
          <a:prstGeom prst="ellipse">
            <a:avLst/>
          </a:prstGeom>
          <a:solidFill>
            <a:schemeClr val="accent3">
              <a:alpha val="38400"/>
            </a:schemeClr>
          </a:solidFill>
          <a:ln w="444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A picture containing text, font, graphics, logo&#10;&#10;Description automatically generated">
            <a:extLst>
              <a:ext uri="{FF2B5EF4-FFF2-40B4-BE49-F238E27FC236}">
                <a16:creationId xmlns:a16="http://schemas.microsoft.com/office/drawing/2014/main" id="{8761E293-D9B4-0F86-0B0B-6AA5ED2AE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153" y="6537008"/>
            <a:ext cx="753859" cy="156096"/>
          </a:xfrm>
          <a:prstGeom prst="rect">
            <a:avLst/>
          </a:prstGeom>
        </p:spPr>
      </p:pic>
      <p:sp>
        <p:nvSpPr>
          <p:cNvPr id="4" name="Content Placeholder 3">
            <a:extLst>
              <a:ext uri="{FF2B5EF4-FFF2-40B4-BE49-F238E27FC236}">
                <a16:creationId xmlns:a16="http://schemas.microsoft.com/office/drawing/2014/main" id="{C693DE41-638F-98F6-5536-83B2244FB785}"/>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88A9E8B-D116-858A-EC47-80BD6AF2BDAE}"/>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5" name="Subtitle 2">
            <a:extLst>
              <a:ext uri="{FF2B5EF4-FFF2-40B4-BE49-F238E27FC236}">
                <a16:creationId xmlns:a16="http://schemas.microsoft.com/office/drawing/2014/main" id="{6ED60761-73A6-A05D-E6E1-596B967C8BE1}"/>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6" name="Straight Connector 5">
            <a:extLst>
              <a:ext uri="{FF2B5EF4-FFF2-40B4-BE49-F238E27FC236}">
                <a16:creationId xmlns:a16="http://schemas.microsoft.com/office/drawing/2014/main" id="{3B13B303-9934-88D1-F879-E130155052E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8" name="Picture Placeholder 7">
            <a:extLst>
              <a:ext uri="{FF2B5EF4-FFF2-40B4-BE49-F238E27FC236}">
                <a16:creationId xmlns:a16="http://schemas.microsoft.com/office/drawing/2014/main" id="{A505FFAB-B692-3082-CDAD-0716C1937B53}"/>
              </a:ext>
            </a:extLst>
          </p:cNvPr>
          <p:cNvSpPr>
            <a:spLocks noGrp="1"/>
          </p:cNvSpPr>
          <p:nvPr>
            <p:ph type="pic" sz="quarter" idx="10" hasCustomPrompt="1"/>
          </p:nvPr>
        </p:nvSpPr>
        <p:spPr>
          <a:xfrm>
            <a:off x="-3651200" y="-207912"/>
            <a:ext cx="7302399" cy="7302399"/>
          </a:xfrm>
          <a:prstGeom prst="chord">
            <a:avLst>
              <a:gd name="adj1" fmla="val 14891008"/>
              <a:gd name="adj2" fmla="val 14728125"/>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Tree>
    <p:extLst>
      <p:ext uri="{BB962C8B-B14F-4D97-AF65-F5344CB8AC3E}">
        <p14:creationId xmlns:p14="http://schemas.microsoft.com/office/powerpoint/2010/main" val="269906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5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B1A3ACE-96EE-F4FC-E59F-1689CE09CB89}"/>
              </a:ext>
            </a:extLst>
          </p:cNvPr>
          <p:cNvSpPr/>
          <p:nvPr userDrawn="1"/>
        </p:nvSpPr>
        <p:spPr>
          <a:xfrm>
            <a:off x="-3945326" y="-502038"/>
            <a:ext cx="7890651" cy="7890651"/>
          </a:xfrm>
          <a:prstGeom prst="ellipse">
            <a:avLst/>
          </a:prstGeom>
          <a:solidFill>
            <a:schemeClr val="accent2">
              <a:alpha val="38400"/>
            </a:schemeClr>
          </a:solidFill>
          <a:ln w="444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A picture containing text, font, graphics, logo&#10;&#10;Description automatically generated">
            <a:extLst>
              <a:ext uri="{FF2B5EF4-FFF2-40B4-BE49-F238E27FC236}">
                <a16:creationId xmlns:a16="http://schemas.microsoft.com/office/drawing/2014/main" id="{8761E293-D9B4-0F86-0B0B-6AA5ED2AE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153" y="6537008"/>
            <a:ext cx="753859" cy="156096"/>
          </a:xfrm>
          <a:prstGeom prst="rect">
            <a:avLst/>
          </a:prstGeom>
        </p:spPr>
      </p:pic>
      <p:sp>
        <p:nvSpPr>
          <p:cNvPr id="4" name="Content Placeholder 3">
            <a:extLst>
              <a:ext uri="{FF2B5EF4-FFF2-40B4-BE49-F238E27FC236}">
                <a16:creationId xmlns:a16="http://schemas.microsoft.com/office/drawing/2014/main" id="{C693DE41-638F-98F6-5536-83B2244FB785}"/>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88A9E8B-D116-858A-EC47-80BD6AF2BDAE}"/>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5" name="Subtitle 2">
            <a:extLst>
              <a:ext uri="{FF2B5EF4-FFF2-40B4-BE49-F238E27FC236}">
                <a16:creationId xmlns:a16="http://schemas.microsoft.com/office/drawing/2014/main" id="{6ED60761-73A6-A05D-E6E1-596B967C8BE1}"/>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6" name="Straight Connector 5">
            <a:extLst>
              <a:ext uri="{FF2B5EF4-FFF2-40B4-BE49-F238E27FC236}">
                <a16:creationId xmlns:a16="http://schemas.microsoft.com/office/drawing/2014/main" id="{3B13B303-9934-88D1-F879-E130155052E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8" name="Picture Placeholder 7">
            <a:extLst>
              <a:ext uri="{FF2B5EF4-FFF2-40B4-BE49-F238E27FC236}">
                <a16:creationId xmlns:a16="http://schemas.microsoft.com/office/drawing/2014/main" id="{A505FFAB-B692-3082-CDAD-0716C1937B53}"/>
              </a:ext>
            </a:extLst>
          </p:cNvPr>
          <p:cNvSpPr>
            <a:spLocks noGrp="1"/>
          </p:cNvSpPr>
          <p:nvPr>
            <p:ph type="pic" sz="quarter" idx="10" hasCustomPrompt="1"/>
          </p:nvPr>
        </p:nvSpPr>
        <p:spPr>
          <a:xfrm>
            <a:off x="-3651200" y="-207912"/>
            <a:ext cx="7302399" cy="7302399"/>
          </a:xfrm>
          <a:prstGeom prst="chord">
            <a:avLst>
              <a:gd name="adj1" fmla="val 14891008"/>
              <a:gd name="adj2" fmla="val 14728125"/>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Tree>
    <p:extLst>
      <p:ext uri="{BB962C8B-B14F-4D97-AF65-F5344CB8AC3E}">
        <p14:creationId xmlns:p14="http://schemas.microsoft.com/office/powerpoint/2010/main" val="133412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6_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B1A3ACE-96EE-F4FC-E59F-1689CE09CB89}"/>
              </a:ext>
            </a:extLst>
          </p:cNvPr>
          <p:cNvSpPr/>
          <p:nvPr userDrawn="1"/>
        </p:nvSpPr>
        <p:spPr>
          <a:xfrm>
            <a:off x="-3945326" y="-502038"/>
            <a:ext cx="7890651" cy="7890651"/>
          </a:xfrm>
          <a:prstGeom prst="ellipse">
            <a:avLst/>
          </a:prstGeom>
          <a:solidFill>
            <a:schemeClr val="bg2">
              <a:alpha val="62470"/>
            </a:schemeClr>
          </a:solidFill>
          <a:ln w="4445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descr="A picture containing text, font, graphics, logo&#10;&#10;Description automatically generated">
            <a:extLst>
              <a:ext uri="{FF2B5EF4-FFF2-40B4-BE49-F238E27FC236}">
                <a16:creationId xmlns:a16="http://schemas.microsoft.com/office/drawing/2014/main" id="{8761E293-D9B4-0F86-0B0B-6AA5ED2AE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153" y="6537008"/>
            <a:ext cx="753859" cy="156096"/>
          </a:xfrm>
          <a:prstGeom prst="rect">
            <a:avLst/>
          </a:prstGeom>
        </p:spPr>
      </p:pic>
      <p:sp>
        <p:nvSpPr>
          <p:cNvPr id="4" name="Content Placeholder 3">
            <a:extLst>
              <a:ext uri="{FF2B5EF4-FFF2-40B4-BE49-F238E27FC236}">
                <a16:creationId xmlns:a16="http://schemas.microsoft.com/office/drawing/2014/main" id="{C693DE41-638F-98F6-5536-83B2244FB785}"/>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88A9E8B-D116-858A-EC47-80BD6AF2BDAE}"/>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5" name="Subtitle 2">
            <a:extLst>
              <a:ext uri="{FF2B5EF4-FFF2-40B4-BE49-F238E27FC236}">
                <a16:creationId xmlns:a16="http://schemas.microsoft.com/office/drawing/2014/main" id="{6ED60761-73A6-A05D-E6E1-596B967C8BE1}"/>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6" name="Straight Connector 5">
            <a:extLst>
              <a:ext uri="{FF2B5EF4-FFF2-40B4-BE49-F238E27FC236}">
                <a16:creationId xmlns:a16="http://schemas.microsoft.com/office/drawing/2014/main" id="{3B13B303-9934-88D1-F879-E130155052E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8" name="Picture Placeholder 7">
            <a:extLst>
              <a:ext uri="{FF2B5EF4-FFF2-40B4-BE49-F238E27FC236}">
                <a16:creationId xmlns:a16="http://schemas.microsoft.com/office/drawing/2014/main" id="{A505FFAB-B692-3082-CDAD-0716C1937B53}"/>
              </a:ext>
            </a:extLst>
          </p:cNvPr>
          <p:cNvSpPr>
            <a:spLocks noGrp="1"/>
          </p:cNvSpPr>
          <p:nvPr>
            <p:ph type="pic" sz="quarter" idx="10" hasCustomPrompt="1"/>
          </p:nvPr>
        </p:nvSpPr>
        <p:spPr>
          <a:xfrm>
            <a:off x="-3651200" y="-207912"/>
            <a:ext cx="7302399" cy="7302399"/>
          </a:xfrm>
          <a:prstGeom prst="chord">
            <a:avLst>
              <a:gd name="adj1" fmla="val 14891008"/>
              <a:gd name="adj2" fmla="val 14728125"/>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Tree>
    <p:extLst>
      <p:ext uri="{BB962C8B-B14F-4D97-AF65-F5344CB8AC3E}">
        <p14:creationId xmlns:p14="http://schemas.microsoft.com/office/powerpoint/2010/main" val="416716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42DFF7C-E8BA-18FB-FCCA-1D9406632309}"/>
              </a:ext>
            </a:extLst>
          </p:cNvPr>
          <p:cNvSpPr>
            <a:spLocks noGrp="1"/>
          </p:cNvSpPr>
          <p:nvPr>
            <p:ph type="pic" sz="quarter" idx="10" hasCustomPrompt="1"/>
          </p:nvPr>
        </p:nvSpPr>
        <p:spPr>
          <a:xfrm>
            <a:off x="-2144941" y="685800"/>
            <a:ext cx="5486400" cy="5486400"/>
          </a:xfrm>
          <a:prstGeom prst="chord">
            <a:avLst>
              <a:gd name="adj1" fmla="val 16223487"/>
              <a:gd name="adj2" fmla="val 5378999"/>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
        <p:nvSpPr>
          <p:cNvPr id="7" name="Content Placeholder 3">
            <a:extLst>
              <a:ext uri="{FF2B5EF4-FFF2-40B4-BE49-F238E27FC236}">
                <a16:creationId xmlns:a16="http://schemas.microsoft.com/office/drawing/2014/main" id="{D1D8B176-81DD-993E-D458-A7ECD380E81A}"/>
              </a:ext>
            </a:extLst>
          </p:cNvPr>
          <p:cNvSpPr>
            <a:spLocks noGrp="1"/>
          </p:cNvSpPr>
          <p:nvPr>
            <p:ph sz="quarter" idx="11"/>
          </p:nvPr>
        </p:nvSpPr>
        <p:spPr>
          <a:xfrm>
            <a:off x="4470937" y="2173548"/>
            <a:ext cx="7104207" cy="3978275"/>
          </a:xfrm>
        </p:spPr>
        <p:txBody>
          <a:bodyPr lIns="0" rIns="0"/>
          <a:lstStyle>
            <a:lvl1pPr marL="0" indent="0">
              <a:buNone/>
              <a:defRPr sz="2400"/>
            </a:lvl1pPr>
            <a:lvl2pPr marL="457189" indent="0">
              <a:buNone/>
              <a:defRPr sz="2000"/>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019AD460-3D3E-9747-AF81-CB6FC9FC63A6}"/>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12" name="Subtitle 2">
            <a:extLst>
              <a:ext uri="{FF2B5EF4-FFF2-40B4-BE49-F238E27FC236}">
                <a16:creationId xmlns:a16="http://schemas.microsoft.com/office/drawing/2014/main" id="{ABC84EEC-76FE-11AF-2758-633244604066}"/>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13" name="Straight Connector 12">
            <a:extLst>
              <a:ext uri="{FF2B5EF4-FFF2-40B4-BE49-F238E27FC236}">
                <a16:creationId xmlns:a16="http://schemas.microsoft.com/office/drawing/2014/main" id="{EB120798-3840-9416-8C48-1E7C0A6A261C}"/>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3261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512" userDrawn="1">
          <p15:clr>
            <a:srgbClr val="FBAE40"/>
          </p15:clr>
        </p15:guide>
        <p15:guide id="4" pos="97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42DFF7C-E8BA-18FB-FCCA-1D9406632309}"/>
              </a:ext>
            </a:extLst>
          </p:cNvPr>
          <p:cNvSpPr>
            <a:spLocks noGrp="1"/>
          </p:cNvSpPr>
          <p:nvPr>
            <p:ph type="pic" sz="quarter" idx="10" hasCustomPrompt="1"/>
          </p:nvPr>
        </p:nvSpPr>
        <p:spPr>
          <a:xfrm>
            <a:off x="-2143116" y="685594"/>
            <a:ext cx="5486400" cy="5486400"/>
          </a:xfrm>
          <a:prstGeom prst="chord">
            <a:avLst>
              <a:gd name="adj1" fmla="val 16223487"/>
              <a:gd name="adj2" fmla="val 5378999"/>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
        <p:nvSpPr>
          <p:cNvPr id="2" name="Arc 1">
            <a:extLst>
              <a:ext uri="{FF2B5EF4-FFF2-40B4-BE49-F238E27FC236}">
                <a16:creationId xmlns:a16="http://schemas.microsoft.com/office/drawing/2014/main" id="{62DA2AC3-83E6-3302-EA43-1F0A2914B1E8}"/>
              </a:ext>
            </a:extLst>
          </p:cNvPr>
          <p:cNvSpPr/>
          <p:nvPr userDrawn="1"/>
        </p:nvSpPr>
        <p:spPr>
          <a:xfrm>
            <a:off x="-2279594" y="538733"/>
            <a:ext cx="5808698" cy="5808698"/>
          </a:xfrm>
          <a:prstGeom prst="arc">
            <a:avLst>
              <a:gd name="adj1" fmla="val 16195710"/>
              <a:gd name="adj2" fmla="val 19585927"/>
            </a:avLst>
          </a:prstGeom>
          <a:ln w="355600">
            <a:solidFill>
              <a:schemeClr val="accent5">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B22D43CF-FCBA-4908-9209-65A409A55A69}"/>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Content Placeholder 3">
            <a:extLst>
              <a:ext uri="{FF2B5EF4-FFF2-40B4-BE49-F238E27FC236}">
                <a16:creationId xmlns:a16="http://schemas.microsoft.com/office/drawing/2014/main" id="{C13DF582-A80A-CF43-F360-B0D52A4F499C}"/>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2525D93A-3502-932A-E1EE-8281677DC6CA}"/>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12" name="Subtitle 2">
            <a:extLst>
              <a:ext uri="{FF2B5EF4-FFF2-40B4-BE49-F238E27FC236}">
                <a16:creationId xmlns:a16="http://schemas.microsoft.com/office/drawing/2014/main" id="{F9014EBD-CF89-46D7-A57A-3D4B3C3F2ECC}"/>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13" name="Straight Connector 12">
            <a:extLst>
              <a:ext uri="{FF2B5EF4-FFF2-40B4-BE49-F238E27FC236}">
                <a16:creationId xmlns:a16="http://schemas.microsoft.com/office/drawing/2014/main" id="{F09BEE27-D24F-3768-17B0-EBD09B6F8AF7}"/>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252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088" userDrawn="1">
          <p15:clr>
            <a:srgbClr val="FBAE40"/>
          </p15:clr>
        </p15:guide>
        <p15:guide id="3" pos="512" userDrawn="1">
          <p15:clr>
            <a:srgbClr val="FBAE40"/>
          </p15:clr>
        </p15:guide>
        <p15:guide id="4" pos="97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42DFF7C-E8BA-18FB-FCCA-1D9406632309}"/>
              </a:ext>
            </a:extLst>
          </p:cNvPr>
          <p:cNvSpPr>
            <a:spLocks noGrp="1"/>
          </p:cNvSpPr>
          <p:nvPr>
            <p:ph type="pic" sz="quarter" idx="10" hasCustomPrompt="1"/>
          </p:nvPr>
        </p:nvSpPr>
        <p:spPr>
          <a:xfrm>
            <a:off x="-2143116" y="685594"/>
            <a:ext cx="5486400" cy="5486400"/>
          </a:xfrm>
          <a:prstGeom prst="chord">
            <a:avLst>
              <a:gd name="adj1" fmla="val 16223487"/>
              <a:gd name="adj2" fmla="val 5378999"/>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
        <p:nvSpPr>
          <p:cNvPr id="2" name="Arc 1">
            <a:extLst>
              <a:ext uri="{FF2B5EF4-FFF2-40B4-BE49-F238E27FC236}">
                <a16:creationId xmlns:a16="http://schemas.microsoft.com/office/drawing/2014/main" id="{62DA2AC3-83E6-3302-EA43-1F0A2914B1E8}"/>
              </a:ext>
            </a:extLst>
          </p:cNvPr>
          <p:cNvSpPr/>
          <p:nvPr userDrawn="1"/>
        </p:nvSpPr>
        <p:spPr>
          <a:xfrm>
            <a:off x="-2279594" y="538733"/>
            <a:ext cx="5808698" cy="5808698"/>
          </a:xfrm>
          <a:prstGeom prst="arc">
            <a:avLst>
              <a:gd name="adj1" fmla="val 16195710"/>
              <a:gd name="adj2" fmla="val 19585927"/>
            </a:avLst>
          </a:prstGeom>
          <a:ln w="355600">
            <a:solidFill>
              <a:schemeClr val="accent4">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283CF4F8-036F-EE4B-8E20-A66725329977}"/>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9" name="Content Placeholder 3">
            <a:extLst>
              <a:ext uri="{FF2B5EF4-FFF2-40B4-BE49-F238E27FC236}">
                <a16:creationId xmlns:a16="http://schemas.microsoft.com/office/drawing/2014/main" id="{0F7B0F6B-7EBD-2BB9-D0F6-256B83745D20}"/>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866DD974-4C86-9A1D-518F-83938D47BAF8}"/>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11" name="Subtitle 2">
            <a:extLst>
              <a:ext uri="{FF2B5EF4-FFF2-40B4-BE49-F238E27FC236}">
                <a16:creationId xmlns:a16="http://schemas.microsoft.com/office/drawing/2014/main" id="{6DE4DE18-9237-EFC3-7247-9CD783E520F2}"/>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12" name="Straight Connector 11">
            <a:extLst>
              <a:ext uri="{FF2B5EF4-FFF2-40B4-BE49-F238E27FC236}">
                <a16:creationId xmlns:a16="http://schemas.microsoft.com/office/drawing/2014/main" id="{80A00ABA-17D9-FED1-D52F-E2DD6C34A3A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4670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088" userDrawn="1">
          <p15:clr>
            <a:srgbClr val="FBAE40"/>
          </p15:clr>
        </p15:guide>
        <p15:guide id="3" pos="512" userDrawn="1">
          <p15:clr>
            <a:srgbClr val="FBAE40"/>
          </p15:clr>
        </p15:guide>
        <p15:guide id="4" pos="97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42DFF7C-E8BA-18FB-FCCA-1D9406632309}"/>
              </a:ext>
            </a:extLst>
          </p:cNvPr>
          <p:cNvSpPr>
            <a:spLocks noGrp="1"/>
          </p:cNvSpPr>
          <p:nvPr>
            <p:ph type="pic" sz="quarter" idx="10" hasCustomPrompt="1"/>
          </p:nvPr>
        </p:nvSpPr>
        <p:spPr>
          <a:xfrm>
            <a:off x="-2143116" y="685594"/>
            <a:ext cx="5486400" cy="5486400"/>
          </a:xfrm>
          <a:prstGeom prst="chord">
            <a:avLst>
              <a:gd name="adj1" fmla="val 16223487"/>
              <a:gd name="adj2" fmla="val 5378999"/>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
        <p:nvSpPr>
          <p:cNvPr id="2" name="Arc 1">
            <a:extLst>
              <a:ext uri="{FF2B5EF4-FFF2-40B4-BE49-F238E27FC236}">
                <a16:creationId xmlns:a16="http://schemas.microsoft.com/office/drawing/2014/main" id="{62DA2AC3-83E6-3302-EA43-1F0A2914B1E8}"/>
              </a:ext>
            </a:extLst>
          </p:cNvPr>
          <p:cNvSpPr/>
          <p:nvPr userDrawn="1"/>
        </p:nvSpPr>
        <p:spPr>
          <a:xfrm>
            <a:off x="-2279594" y="538733"/>
            <a:ext cx="5808698" cy="5808698"/>
          </a:xfrm>
          <a:prstGeom prst="arc">
            <a:avLst>
              <a:gd name="adj1" fmla="val 16195710"/>
              <a:gd name="adj2" fmla="val 19585927"/>
            </a:avLst>
          </a:prstGeom>
          <a:ln w="355600">
            <a:solidFill>
              <a:schemeClr val="accent3">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ADEB4D43-988D-43D1-DC84-6A4C7B322076}"/>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9" name="Content Placeholder 3">
            <a:extLst>
              <a:ext uri="{FF2B5EF4-FFF2-40B4-BE49-F238E27FC236}">
                <a16:creationId xmlns:a16="http://schemas.microsoft.com/office/drawing/2014/main" id="{3E5FC31C-0AF9-36F1-DA91-FE0805B2C213}"/>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D412AC3E-A09D-AA81-72D4-7D8982E1A158}"/>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11" name="Subtitle 2">
            <a:extLst>
              <a:ext uri="{FF2B5EF4-FFF2-40B4-BE49-F238E27FC236}">
                <a16:creationId xmlns:a16="http://schemas.microsoft.com/office/drawing/2014/main" id="{9E5C6DFD-11DB-3ACA-71A1-10BCA2FA7949}"/>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12" name="Straight Connector 11">
            <a:extLst>
              <a:ext uri="{FF2B5EF4-FFF2-40B4-BE49-F238E27FC236}">
                <a16:creationId xmlns:a16="http://schemas.microsoft.com/office/drawing/2014/main" id="{B53F3B8A-E92E-892C-0F19-A913BDEDE4FC}"/>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598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088" userDrawn="1">
          <p15:clr>
            <a:srgbClr val="FBAE40"/>
          </p15:clr>
        </p15:guide>
        <p15:guide id="3" pos="512" userDrawn="1">
          <p15:clr>
            <a:srgbClr val="FBAE40"/>
          </p15:clr>
        </p15:guide>
        <p15:guide id="4" pos="972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42DFF7C-E8BA-18FB-FCCA-1D9406632309}"/>
              </a:ext>
            </a:extLst>
          </p:cNvPr>
          <p:cNvSpPr>
            <a:spLocks noGrp="1"/>
          </p:cNvSpPr>
          <p:nvPr>
            <p:ph type="pic" sz="quarter" idx="10" hasCustomPrompt="1"/>
          </p:nvPr>
        </p:nvSpPr>
        <p:spPr>
          <a:xfrm>
            <a:off x="-2143116" y="685594"/>
            <a:ext cx="5486400" cy="5486400"/>
          </a:xfrm>
          <a:prstGeom prst="chord">
            <a:avLst>
              <a:gd name="adj1" fmla="val 16223487"/>
              <a:gd name="adj2" fmla="val 5378999"/>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
        <p:nvSpPr>
          <p:cNvPr id="2" name="Arc 1">
            <a:extLst>
              <a:ext uri="{FF2B5EF4-FFF2-40B4-BE49-F238E27FC236}">
                <a16:creationId xmlns:a16="http://schemas.microsoft.com/office/drawing/2014/main" id="{62DA2AC3-83E6-3302-EA43-1F0A2914B1E8}"/>
              </a:ext>
            </a:extLst>
          </p:cNvPr>
          <p:cNvSpPr/>
          <p:nvPr userDrawn="1"/>
        </p:nvSpPr>
        <p:spPr>
          <a:xfrm>
            <a:off x="-2279594" y="538733"/>
            <a:ext cx="5808698" cy="5808698"/>
          </a:xfrm>
          <a:prstGeom prst="arc">
            <a:avLst>
              <a:gd name="adj1" fmla="val 16195710"/>
              <a:gd name="adj2" fmla="val 19585927"/>
            </a:avLst>
          </a:prstGeom>
          <a:ln w="355600">
            <a:solidFill>
              <a:schemeClr val="accent2">
                <a:alpha val="46949"/>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E836BA6-5575-37A6-6D7E-C160F5F01E80}"/>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1" name="Content Placeholder 3">
            <a:extLst>
              <a:ext uri="{FF2B5EF4-FFF2-40B4-BE49-F238E27FC236}">
                <a16:creationId xmlns:a16="http://schemas.microsoft.com/office/drawing/2014/main" id="{00BD2CB4-9DBA-8408-CC09-67885095A0E2}"/>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4A770A6E-742D-1F18-C5F0-50A893DC4766}"/>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13" name="Subtitle 2">
            <a:extLst>
              <a:ext uri="{FF2B5EF4-FFF2-40B4-BE49-F238E27FC236}">
                <a16:creationId xmlns:a16="http://schemas.microsoft.com/office/drawing/2014/main" id="{46B53E34-B99F-22BE-1064-B2B1C3E670E0}"/>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14" name="Straight Connector 13">
            <a:extLst>
              <a:ext uri="{FF2B5EF4-FFF2-40B4-BE49-F238E27FC236}">
                <a16:creationId xmlns:a16="http://schemas.microsoft.com/office/drawing/2014/main" id="{D8B72724-55B0-70E8-D19C-2DFEF7251F0C}"/>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9699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088" userDrawn="1">
          <p15:clr>
            <a:srgbClr val="FBAE40"/>
          </p15:clr>
        </p15:guide>
        <p15:guide id="3" pos="512" userDrawn="1">
          <p15:clr>
            <a:srgbClr val="FBAE40"/>
          </p15:clr>
        </p15:guide>
        <p15:guide id="4" pos="97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9" name="Block Arc 18">
            <a:extLst>
              <a:ext uri="{FF2B5EF4-FFF2-40B4-BE49-F238E27FC236}">
                <a16:creationId xmlns:a16="http://schemas.microsoft.com/office/drawing/2014/main" id="{6122E3AB-2C8D-5A6E-75D8-A06F1AE002C8}"/>
              </a:ext>
            </a:extLst>
          </p:cNvPr>
          <p:cNvSpPr/>
          <p:nvPr/>
        </p:nvSpPr>
        <p:spPr>
          <a:xfrm>
            <a:off x="6636579" y="783623"/>
            <a:ext cx="5313683" cy="5313683"/>
          </a:xfrm>
          <a:prstGeom prst="blockArc">
            <a:avLst>
              <a:gd name="adj1" fmla="val 13683030"/>
              <a:gd name="adj2" fmla="val 6279444"/>
              <a:gd name="adj3" fmla="val 12795"/>
            </a:avLst>
          </a:prstGeom>
          <a:solidFill>
            <a:schemeClr val="accent5">
              <a:alpha val="9298"/>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4" name="Picture Placeholder 10">
            <a:extLst>
              <a:ext uri="{FF2B5EF4-FFF2-40B4-BE49-F238E27FC236}">
                <a16:creationId xmlns:a16="http://schemas.microsoft.com/office/drawing/2014/main" id="{E1C5DE5F-480E-BAED-0FCF-F228673A2F9E}"/>
              </a:ext>
            </a:extLst>
          </p:cNvPr>
          <p:cNvSpPr>
            <a:spLocks noGrp="1"/>
          </p:cNvSpPr>
          <p:nvPr>
            <p:ph type="pic" sz="quarter" idx="10"/>
          </p:nvPr>
        </p:nvSpPr>
        <p:spPr>
          <a:xfrm>
            <a:off x="7765291" y="1911209"/>
            <a:ext cx="3056258" cy="3058511"/>
          </a:xfrm>
          <a:prstGeom prst="ellipse">
            <a:avLst/>
          </a:prstGeom>
          <a:solidFill>
            <a:schemeClr val="bg1"/>
          </a:solidFill>
          <a:ln>
            <a:solidFill>
              <a:schemeClr val="accent5"/>
            </a:solidFill>
          </a:ln>
        </p:spPr>
        <p:style>
          <a:lnRef idx="0">
            <a:scrgbClr r="0" g="0" b="0"/>
          </a:lnRef>
          <a:fillRef idx="0">
            <a:scrgbClr r="0" g="0" b="0"/>
          </a:fillRef>
          <a:effectRef idx="0">
            <a:scrgbClr r="0" g="0" b="0"/>
          </a:effectRef>
          <a:fontRef idx="minor">
            <a:schemeClr val="dk1"/>
          </a:fontRef>
        </p:style>
        <p:txBody>
          <a:bodyPr anchor="ctr"/>
          <a:lstStyle>
            <a:lvl1pPr marL="0" indent="0" algn="ctr">
              <a:buNone/>
              <a:defRPr/>
            </a:lvl1pPr>
          </a:lstStyle>
          <a:p>
            <a:endParaRPr lang="en-US"/>
          </a:p>
        </p:txBody>
      </p:sp>
      <p:grpSp>
        <p:nvGrpSpPr>
          <p:cNvPr id="11" name="Group 10">
            <a:extLst>
              <a:ext uri="{FF2B5EF4-FFF2-40B4-BE49-F238E27FC236}">
                <a16:creationId xmlns:a16="http://schemas.microsoft.com/office/drawing/2014/main" id="{45BC3A7C-BCFD-B750-7D0B-772549B1C7A6}"/>
              </a:ext>
            </a:extLst>
          </p:cNvPr>
          <p:cNvGrpSpPr/>
          <p:nvPr userDrawn="1"/>
        </p:nvGrpSpPr>
        <p:grpSpPr>
          <a:xfrm rot="10800000">
            <a:off x="-122570" y="5165510"/>
            <a:ext cx="6709295" cy="6709295"/>
            <a:chOff x="105150" y="-3122465"/>
            <a:chExt cx="5720108" cy="5720108"/>
          </a:xfrm>
        </p:grpSpPr>
        <p:sp>
          <p:nvSpPr>
            <p:cNvPr id="12" name="Chord 11">
              <a:extLst>
                <a:ext uri="{FF2B5EF4-FFF2-40B4-BE49-F238E27FC236}">
                  <a16:creationId xmlns:a16="http://schemas.microsoft.com/office/drawing/2014/main" id="{B6B36A70-6BBD-CDF2-9148-1821145FB7A1}"/>
                </a:ext>
              </a:extLst>
            </p:cNvPr>
            <p:cNvSpPr/>
            <p:nvPr/>
          </p:nvSpPr>
          <p:spPr>
            <a:xfrm>
              <a:off x="105150" y="-3122465"/>
              <a:ext cx="5720108" cy="5720108"/>
            </a:xfrm>
            <a:prstGeom prst="chord">
              <a:avLst>
                <a:gd name="adj1" fmla="val 1776102"/>
                <a:gd name="adj2" fmla="val 9068291"/>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Chord 15">
              <a:extLst>
                <a:ext uri="{FF2B5EF4-FFF2-40B4-BE49-F238E27FC236}">
                  <a16:creationId xmlns:a16="http://schemas.microsoft.com/office/drawing/2014/main" id="{F4F61740-57BE-7A2A-1EBA-F6B143259B55}"/>
                </a:ext>
              </a:extLst>
            </p:cNvPr>
            <p:cNvSpPr/>
            <p:nvPr/>
          </p:nvSpPr>
          <p:spPr>
            <a:xfrm>
              <a:off x="604591" y="-2579372"/>
              <a:ext cx="4721226" cy="4633922"/>
            </a:xfrm>
            <a:prstGeom prst="chord">
              <a:avLst>
                <a:gd name="adj1" fmla="val 2208207"/>
                <a:gd name="adj2" fmla="val 8625623"/>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7" name="Chord 16">
              <a:extLst>
                <a:ext uri="{FF2B5EF4-FFF2-40B4-BE49-F238E27FC236}">
                  <a16:creationId xmlns:a16="http://schemas.microsoft.com/office/drawing/2014/main" id="{0B4408C5-6A2E-BDCE-74DE-31BB25DE0B20}"/>
                </a:ext>
              </a:extLst>
            </p:cNvPr>
            <p:cNvSpPr/>
            <p:nvPr userDrawn="1"/>
          </p:nvSpPr>
          <p:spPr>
            <a:xfrm>
              <a:off x="1181381" y="-2013248"/>
              <a:ext cx="3567647" cy="3501674"/>
            </a:xfrm>
            <a:prstGeom prst="chord">
              <a:avLst>
                <a:gd name="adj1" fmla="val 3199219"/>
                <a:gd name="adj2" fmla="val 7682029"/>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8" name="Block Arc 7">
            <a:extLst>
              <a:ext uri="{FF2B5EF4-FFF2-40B4-BE49-F238E27FC236}">
                <a16:creationId xmlns:a16="http://schemas.microsoft.com/office/drawing/2014/main" id="{07843137-6D2D-3316-D540-E3B7E8D99084}"/>
              </a:ext>
            </a:extLst>
          </p:cNvPr>
          <p:cNvSpPr/>
          <p:nvPr userDrawn="1"/>
        </p:nvSpPr>
        <p:spPr>
          <a:xfrm>
            <a:off x="7321624" y="1468668"/>
            <a:ext cx="3943593" cy="3943593"/>
          </a:xfrm>
          <a:prstGeom prst="blockArc">
            <a:avLst>
              <a:gd name="adj1" fmla="val 3383882"/>
              <a:gd name="adj2" fmla="val 18072909"/>
              <a:gd name="adj3" fmla="val 11695"/>
            </a:avLst>
          </a:prstGeom>
          <a:solidFill>
            <a:schemeClr val="accent5">
              <a:alpha val="25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7E140218-0874-3F8A-F091-5A13A83C8E2E}"/>
              </a:ext>
            </a:extLst>
          </p:cNvPr>
          <p:cNvSpPr/>
          <p:nvPr userDrawn="1"/>
        </p:nvSpPr>
        <p:spPr>
          <a:xfrm>
            <a:off x="624263" y="375121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3" name="Subtitle 2">
            <a:extLst>
              <a:ext uri="{FF2B5EF4-FFF2-40B4-BE49-F238E27FC236}">
                <a16:creationId xmlns:a16="http://schemas.microsoft.com/office/drawing/2014/main" id="{CC7DEC85-5923-41A1-1292-CA2E72A8370B}"/>
              </a:ext>
            </a:extLst>
          </p:cNvPr>
          <p:cNvSpPr>
            <a:spLocks noGrp="1"/>
          </p:cNvSpPr>
          <p:nvPr>
            <p:ph type="subTitle" idx="1" hasCustomPrompt="1"/>
          </p:nvPr>
        </p:nvSpPr>
        <p:spPr>
          <a:xfrm>
            <a:off x="634056" y="4027685"/>
            <a:ext cx="6261215" cy="429635"/>
          </a:xfrm>
        </p:spPr>
        <p:txBody>
          <a:bodyPr lIns="0" rIns="0">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14" name="Title 1">
            <a:extLst>
              <a:ext uri="{FF2B5EF4-FFF2-40B4-BE49-F238E27FC236}">
                <a16:creationId xmlns:a16="http://schemas.microsoft.com/office/drawing/2014/main" id="{2D688B5A-D9B6-4A39-56C7-2FD8B473BF7C}"/>
              </a:ext>
            </a:extLst>
          </p:cNvPr>
          <p:cNvSpPr>
            <a:spLocks noGrp="1"/>
          </p:cNvSpPr>
          <p:nvPr>
            <p:ph type="ctrTitle" hasCustomPrompt="1"/>
          </p:nvPr>
        </p:nvSpPr>
        <p:spPr>
          <a:xfrm>
            <a:off x="634425" y="2013036"/>
            <a:ext cx="6321588" cy="1606653"/>
          </a:xfrm>
        </p:spPr>
        <p:txBody>
          <a:bodyPr lIns="0" rIns="0" anchor="b">
            <a:noAutofit/>
          </a:bodyPr>
          <a:lstStyle>
            <a:lvl1pPr algn="l">
              <a:defRPr sz="3600" b="1" spc="31" baseline="0">
                <a:solidFill>
                  <a:schemeClr val="tx1">
                    <a:lumMod val="75000"/>
                    <a:lumOff val="25000"/>
                  </a:schemeClr>
                </a:solidFill>
              </a:defRPr>
            </a:lvl1pPr>
          </a:lstStyle>
          <a:p>
            <a:r>
              <a:rPr lang="en-US"/>
              <a:t>Main Presentation Header Goes Here</a:t>
            </a:r>
          </a:p>
        </p:txBody>
      </p:sp>
      <p:pic>
        <p:nvPicPr>
          <p:cNvPr id="15" name="Picture 14" descr="A picture containing text, font, graphics, logo&#10;&#10;Description automatically generated">
            <a:extLst>
              <a:ext uri="{FF2B5EF4-FFF2-40B4-BE49-F238E27FC236}">
                <a16:creationId xmlns:a16="http://schemas.microsoft.com/office/drawing/2014/main" id="{2819166B-2CBF-5D4B-2801-B0609BFF0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Tree>
    <p:extLst>
      <p:ext uri="{BB962C8B-B14F-4D97-AF65-F5344CB8AC3E}">
        <p14:creationId xmlns:p14="http://schemas.microsoft.com/office/powerpoint/2010/main" val="316590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84" userDrawn="1">
          <p15:clr>
            <a:srgbClr val="FBAE40"/>
          </p15:clr>
        </p15:guide>
        <p15:guide id="4" pos="97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9_Title Only">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06067497-6986-2D85-09D0-90E67FAB38DD}"/>
              </a:ext>
            </a:extLst>
          </p:cNvPr>
          <p:cNvSpPr/>
          <p:nvPr userDrawn="1"/>
        </p:nvSpPr>
        <p:spPr>
          <a:xfrm>
            <a:off x="6203560" y="1409658"/>
            <a:ext cx="4062661" cy="4062661"/>
          </a:xfrm>
          <a:prstGeom prst="chord">
            <a:avLst>
              <a:gd name="adj1" fmla="val 5380442"/>
              <a:gd name="adj2" fmla="val 16200000"/>
            </a:avLst>
          </a:prstGeom>
          <a:solidFill>
            <a:schemeClr val="accent5">
              <a:alpha val="14000"/>
            </a:schemeClr>
          </a:solidFill>
          <a:ln w="381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59" r="170"/>
          <a:stretch/>
        </p:blipFill>
        <p:spPr>
          <a:xfrm>
            <a:off x="8238562" y="0"/>
            <a:ext cx="3953438"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8238563" y="0"/>
            <a:ext cx="3953437" cy="6858000"/>
          </a:xfrm>
          <a:prstGeom prst="rect">
            <a:avLst/>
          </a:prstGeom>
          <a:solidFill>
            <a:schemeClr val="accent5">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F597556C-921F-8A86-4312-95EAE44E7318}"/>
              </a:ext>
            </a:extLst>
          </p:cNvPr>
          <p:cNvSpPr>
            <a:spLocks noGrp="1"/>
          </p:cNvSpPr>
          <p:nvPr>
            <p:ph sz="quarter" idx="11"/>
          </p:nvPr>
        </p:nvSpPr>
        <p:spPr>
          <a:xfrm>
            <a:off x="624087" y="1907259"/>
            <a:ext cx="5319513" cy="4354993"/>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C5E39A7-32B5-A4CA-7EB6-0CF0F105FFEB}"/>
              </a:ext>
            </a:extLst>
          </p:cNvPr>
          <p:cNvSpPr>
            <a:spLocks noGrp="1"/>
          </p:cNvSpPr>
          <p:nvPr>
            <p:ph type="title" hasCustomPrompt="1"/>
          </p:nvPr>
        </p:nvSpPr>
        <p:spPr>
          <a:xfrm>
            <a:off x="625366" y="312132"/>
            <a:ext cx="5318234" cy="480131"/>
          </a:xfrm>
        </p:spPr>
        <p:txBody>
          <a:bodyPr wrap="square" lIns="0" rIns="0" anchor="b">
            <a:spAutoFit/>
          </a:bodyPr>
          <a:lstStyle>
            <a:lvl1pPr algn="l">
              <a:defRPr sz="2800" b="1">
                <a:solidFill>
                  <a:schemeClr val="accent1"/>
                </a:solidFill>
              </a:defRPr>
            </a:lvl1pPr>
          </a:lstStyle>
          <a:p>
            <a:r>
              <a:rPr lang="en-US"/>
              <a:t>Click to add slide title</a:t>
            </a:r>
          </a:p>
        </p:txBody>
      </p:sp>
      <p:sp>
        <p:nvSpPr>
          <p:cNvPr id="10" name="Subtitle 2">
            <a:extLst>
              <a:ext uri="{FF2B5EF4-FFF2-40B4-BE49-F238E27FC236}">
                <a16:creationId xmlns:a16="http://schemas.microsoft.com/office/drawing/2014/main" id="{FBF1C4B2-7895-8661-D5BA-28609D34E241}"/>
              </a:ext>
            </a:extLst>
          </p:cNvPr>
          <p:cNvSpPr>
            <a:spLocks noGrp="1"/>
          </p:cNvSpPr>
          <p:nvPr>
            <p:ph type="subTitle" idx="1" hasCustomPrompt="1"/>
          </p:nvPr>
        </p:nvSpPr>
        <p:spPr>
          <a:xfrm>
            <a:off x="625366" y="989732"/>
            <a:ext cx="5318234" cy="369332"/>
          </a:xfrm>
        </p:spPr>
        <p:txBody>
          <a:bodyPr wrap="square" lIns="0" rIns="0">
            <a:spAutoFit/>
          </a:bodyPr>
          <a:lstStyle>
            <a:lvl1pPr marL="0" indent="0" algn="l">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1" name="Straight Connector 10">
            <a:extLst>
              <a:ext uri="{FF2B5EF4-FFF2-40B4-BE49-F238E27FC236}">
                <a16:creationId xmlns:a16="http://schemas.microsoft.com/office/drawing/2014/main" id="{C9C6EDF7-A28E-CA58-E0DE-30C4A8CF1043}"/>
              </a:ext>
            </a:extLst>
          </p:cNvPr>
          <p:cNvCxnSpPr>
            <a:cxnSpLocks/>
          </p:cNvCxnSpPr>
          <p:nvPr userDrawn="1"/>
        </p:nvCxnSpPr>
        <p:spPr>
          <a:xfrm>
            <a:off x="625366"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pic>
        <p:nvPicPr>
          <p:cNvPr id="19" name="Picture 18" descr="A black background with white text&#10;&#10;Description automatically generated">
            <a:extLst>
              <a:ext uri="{FF2B5EF4-FFF2-40B4-BE49-F238E27FC236}">
                <a16:creationId xmlns:a16="http://schemas.microsoft.com/office/drawing/2014/main" id="{8490E5B3-7867-69E6-A4BD-CCC34DDB07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20" name="Oval 19">
            <a:extLst>
              <a:ext uri="{FF2B5EF4-FFF2-40B4-BE49-F238E27FC236}">
                <a16:creationId xmlns:a16="http://schemas.microsoft.com/office/drawing/2014/main" id="{384E2753-8378-A889-2BF7-63F1D469C15F}"/>
              </a:ext>
            </a:extLst>
          </p:cNvPr>
          <p:cNvSpPr/>
          <p:nvPr userDrawn="1"/>
        </p:nvSpPr>
        <p:spPr>
          <a:xfrm>
            <a:off x="6544606" y="1750704"/>
            <a:ext cx="3380568" cy="338056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0">
            <a:extLst>
              <a:ext uri="{FF2B5EF4-FFF2-40B4-BE49-F238E27FC236}">
                <a16:creationId xmlns:a16="http://schemas.microsoft.com/office/drawing/2014/main" id="{6E5DF571-44A5-A36E-77C0-B0517DF656E2}"/>
              </a:ext>
            </a:extLst>
          </p:cNvPr>
          <p:cNvSpPr>
            <a:spLocks noGrp="1"/>
          </p:cNvSpPr>
          <p:nvPr>
            <p:ph type="pic" sz="quarter" idx="10"/>
          </p:nvPr>
        </p:nvSpPr>
        <p:spPr>
          <a:xfrm>
            <a:off x="6788984" y="1990535"/>
            <a:ext cx="2891812" cy="2900906"/>
          </a:xfrm>
          <a:prstGeom prst="ellipse">
            <a:avLst/>
          </a:prstGeom>
          <a:solidFill>
            <a:schemeClr val="bg1">
              <a:lumMod val="95000"/>
            </a:schemeClr>
          </a:solidFill>
          <a:ln w="12700">
            <a:solidFill>
              <a:schemeClr val="accent5"/>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Tree>
    <p:extLst>
      <p:ext uri="{BB962C8B-B14F-4D97-AF65-F5344CB8AC3E}">
        <p14:creationId xmlns:p14="http://schemas.microsoft.com/office/powerpoint/2010/main" val="214035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1_Title Only">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06067497-6986-2D85-09D0-90E67FAB38DD}"/>
              </a:ext>
            </a:extLst>
          </p:cNvPr>
          <p:cNvSpPr/>
          <p:nvPr userDrawn="1"/>
        </p:nvSpPr>
        <p:spPr>
          <a:xfrm>
            <a:off x="6203560" y="1409658"/>
            <a:ext cx="4062661" cy="4062661"/>
          </a:xfrm>
          <a:prstGeom prst="chord">
            <a:avLst>
              <a:gd name="adj1" fmla="val 5380442"/>
              <a:gd name="adj2" fmla="val 16200000"/>
            </a:avLst>
          </a:prstGeom>
          <a:solidFill>
            <a:schemeClr val="accent4">
              <a:alpha val="14000"/>
            </a:schemeClr>
          </a:solidFill>
          <a:ln w="381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59" r="170"/>
          <a:stretch/>
        </p:blipFill>
        <p:spPr>
          <a:xfrm>
            <a:off x="8238562" y="0"/>
            <a:ext cx="3953438"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8238563" y="0"/>
            <a:ext cx="3953437" cy="6858000"/>
          </a:xfrm>
          <a:prstGeom prst="rect">
            <a:avLst/>
          </a:prstGeom>
          <a:solidFill>
            <a:schemeClr val="accent4">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F597556C-921F-8A86-4312-95EAE44E7318}"/>
              </a:ext>
            </a:extLst>
          </p:cNvPr>
          <p:cNvSpPr>
            <a:spLocks noGrp="1"/>
          </p:cNvSpPr>
          <p:nvPr>
            <p:ph sz="quarter" idx="11"/>
          </p:nvPr>
        </p:nvSpPr>
        <p:spPr>
          <a:xfrm>
            <a:off x="624087" y="1907259"/>
            <a:ext cx="5319513" cy="4354993"/>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C5E39A7-32B5-A4CA-7EB6-0CF0F105FFEB}"/>
              </a:ext>
            </a:extLst>
          </p:cNvPr>
          <p:cNvSpPr>
            <a:spLocks noGrp="1"/>
          </p:cNvSpPr>
          <p:nvPr>
            <p:ph type="title" hasCustomPrompt="1"/>
          </p:nvPr>
        </p:nvSpPr>
        <p:spPr>
          <a:xfrm>
            <a:off x="625366" y="312132"/>
            <a:ext cx="5318234" cy="480131"/>
          </a:xfrm>
        </p:spPr>
        <p:txBody>
          <a:bodyPr wrap="square" lIns="0" rIns="0" anchor="b">
            <a:spAutoFit/>
          </a:bodyPr>
          <a:lstStyle>
            <a:lvl1pPr algn="l">
              <a:defRPr sz="2800" b="1">
                <a:solidFill>
                  <a:schemeClr val="accent1"/>
                </a:solidFill>
              </a:defRPr>
            </a:lvl1pPr>
          </a:lstStyle>
          <a:p>
            <a:r>
              <a:rPr lang="en-US"/>
              <a:t>Click to add slide title</a:t>
            </a:r>
          </a:p>
        </p:txBody>
      </p:sp>
      <p:sp>
        <p:nvSpPr>
          <p:cNvPr id="10" name="Subtitle 2">
            <a:extLst>
              <a:ext uri="{FF2B5EF4-FFF2-40B4-BE49-F238E27FC236}">
                <a16:creationId xmlns:a16="http://schemas.microsoft.com/office/drawing/2014/main" id="{FBF1C4B2-7895-8661-D5BA-28609D34E241}"/>
              </a:ext>
            </a:extLst>
          </p:cNvPr>
          <p:cNvSpPr>
            <a:spLocks noGrp="1"/>
          </p:cNvSpPr>
          <p:nvPr>
            <p:ph type="subTitle" idx="1" hasCustomPrompt="1"/>
          </p:nvPr>
        </p:nvSpPr>
        <p:spPr>
          <a:xfrm>
            <a:off x="625366" y="989732"/>
            <a:ext cx="5318234" cy="369332"/>
          </a:xfrm>
        </p:spPr>
        <p:txBody>
          <a:bodyPr wrap="square" lIns="0" rIns="0">
            <a:spAutoFit/>
          </a:bodyPr>
          <a:lstStyle>
            <a:lvl1pPr marL="0" indent="0" algn="l">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1" name="Straight Connector 10">
            <a:extLst>
              <a:ext uri="{FF2B5EF4-FFF2-40B4-BE49-F238E27FC236}">
                <a16:creationId xmlns:a16="http://schemas.microsoft.com/office/drawing/2014/main" id="{C9C6EDF7-A28E-CA58-E0DE-30C4A8CF1043}"/>
              </a:ext>
            </a:extLst>
          </p:cNvPr>
          <p:cNvCxnSpPr>
            <a:cxnSpLocks/>
          </p:cNvCxnSpPr>
          <p:nvPr userDrawn="1"/>
        </p:nvCxnSpPr>
        <p:spPr>
          <a:xfrm>
            <a:off x="625366"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pic>
        <p:nvPicPr>
          <p:cNvPr id="19" name="Picture 18" descr="A black background with white text&#10;&#10;Description automatically generated">
            <a:extLst>
              <a:ext uri="{FF2B5EF4-FFF2-40B4-BE49-F238E27FC236}">
                <a16:creationId xmlns:a16="http://schemas.microsoft.com/office/drawing/2014/main" id="{8490E5B3-7867-69E6-A4BD-CCC34DDB07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20" name="Oval 19">
            <a:extLst>
              <a:ext uri="{FF2B5EF4-FFF2-40B4-BE49-F238E27FC236}">
                <a16:creationId xmlns:a16="http://schemas.microsoft.com/office/drawing/2014/main" id="{384E2753-8378-A889-2BF7-63F1D469C15F}"/>
              </a:ext>
            </a:extLst>
          </p:cNvPr>
          <p:cNvSpPr/>
          <p:nvPr userDrawn="1"/>
        </p:nvSpPr>
        <p:spPr>
          <a:xfrm>
            <a:off x="6544606" y="1750704"/>
            <a:ext cx="3380568" cy="338056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0">
            <a:extLst>
              <a:ext uri="{FF2B5EF4-FFF2-40B4-BE49-F238E27FC236}">
                <a16:creationId xmlns:a16="http://schemas.microsoft.com/office/drawing/2014/main" id="{6E5DF571-44A5-A36E-77C0-B0517DF656E2}"/>
              </a:ext>
            </a:extLst>
          </p:cNvPr>
          <p:cNvSpPr>
            <a:spLocks noGrp="1"/>
          </p:cNvSpPr>
          <p:nvPr>
            <p:ph type="pic" sz="quarter" idx="10"/>
          </p:nvPr>
        </p:nvSpPr>
        <p:spPr>
          <a:xfrm>
            <a:off x="6788984" y="1990535"/>
            <a:ext cx="2891812" cy="2900906"/>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Tree>
    <p:extLst>
      <p:ext uri="{BB962C8B-B14F-4D97-AF65-F5344CB8AC3E}">
        <p14:creationId xmlns:p14="http://schemas.microsoft.com/office/powerpoint/2010/main" val="201133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2_Title Only">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06067497-6986-2D85-09D0-90E67FAB38DD}"/>
              </a:ext>
            </a:extLst>
          </p:cNvPr>
          <p:cNvSpPr/>
          <p:nvPr userDrawn="1"/>
        </p:nvSpPr>
        <p:spPr>
          <a:xfrm>
            <a:off x="6203560" y="1409658"/>
            <a:ext cx="4062661" cy="4062661"/>
          </a:xfrm>
          <a:prstGeom prst="chord">
            <a:avLst>
              <a:gd name="adj1" fmla="val 5380442"/>
              <a:gd name="adj2" fmla="val 16200000"/>
            </a:avLst>
          </a:prstGeom>
          <a:solidFill>
            <a:schemeClr val="accent3">
              <a:alpha val="14000"/>
            </a:schemeClr>
          </a:solidFill>
          <a:ln w="381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59" r="170"/>
          <a:stretch/>
        </p:blipFill>
        <p:spPr>
          <a:xfrm>
            <a:off x="8238562" y="0"/>
            <a:ext cx="3953438"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8238563" y="0"/>
            <a:ext cx="3953437" cy="6858000"/>
          </a:xfrm>
          <a:prstGeom prst="rect">
            <a:avLst/>
          </a:prstGeom>
          <a:solidFill>
            <a:schemeClr val="accent3">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F597556C-921F-8A86-4312-95EAE44E7318}"/>
              </a:ext>
            </a:extLst>
          </p:cNvPr>
          <p:cNvSpPr>
            <a:spLocks noGrp="1"/>
          </p:cNvSpPr>
          <p:nvPr>
            <p:ph sz="quarter" idx="11"/>
          </p:nvPr>
        </p:nvSpPr>
        <p:spPr>
          <a:xfrm>
            <a:off x="624087" y="1907259"/>
            <a:ext cx="5319513" cy="4354993"/>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C5E39A7-32B5-A4CA-7EB6-0CF0F105FFEB}"/>
              </a:ext>
            </a:extLst>
          </p:cNvPr>
          <p:cNvSpPr>
            <a:spLocks noGrp="1"/>
          </p:cNvSpPr>
          <p:nvPr>
            <p:ph type="title" hasCustomPrompt="1"/>
          </p:nvPr>
        </p:nvSpPr>
        <p:spPr>
          <a:xfrm>
            <a:off x="625366" y="312132"/>
            <a:ext cx="5318234" cy="480131"/>
          </a:xfrm>
        </p:spPr>
        <p:txBody>
          <a:bodyPr wrap="square" lIns="0" rIns="0" anchor="b">
            <a:spAutoFit/>
          </a:bodyPr>
          <a:lstStyle>
            <a:lvl1pPr algn="l">
              <a:defRPr sz="2800" b="1">
                <a:solidFill>
                  <a:schemeClr val="accent1"/>
                </a:solidFill>
              </a:defRPr>
            </a:lvl1pPr>
          </a:lstStyle>
          <a:p>
            <a:r>
              <a:rPr lang="en-US"/>
              <a:t>Click to add slide title</a:t>
            </a:r>
          </a:p>
        </p:txBody>
      </p:sp>
      <p:sp>
        <p:nvSpPr>
          <p:cNvPr id="10" name="Subtitle 2">
            <a:extLst>
              <a:ext uri="{FF2B5EF4-FFF2-40B4-BE49-F238E27FC236}">
                <a16:creationId xmlns:a16="http://schemas.microsoft.com/office/drawing/2014/main" id="{FBF1C4B2-7895-8661-D5BA-28609D34E241}"/>
              </a:ext>
            </a:extLst>
          </p:cNvPr>
          <p:cNvSpPr>
            <a:spLocks noGrp="1"/>
          </p:cNvSpPr>
          <p:nvPr>
            <p:ph type="subTitle" idx="1" hasCustomPrompt="1"/>
          </p:nvPr>
        </p:nvSpPr>
        <p:spPr>
          <a:xfrm>
            <a:off x="625366" y="989732"/>
            <a:ext cx="5318234" cy="369332"/>
          </a:xfrm>
        </p:spPr>
        <p:txBody>
          <a:bodyPr wrap="square" lIns="0" rIns="0">
            <a:spAutoFit/>
          </a:bodyPr>
          <a:lstStyle>
            <a:lvl1pPr marL="0" indent="0" algn="l">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1" name="Straight Connector 10">
            <a:extLst>
              <a:ext uri="{FF2B5EF4-FFF2-40B4-BE49-F238E27FC236}">
                <a16:creationId xmlns:a16="http://schemas.microsoft.com/office/drawing/2014/main" id="{C9C6EDF7-A28E-CA58-E0DE-30C4A8CF1043}"/>
              </a:ext>
            </a:extLst>
          </p:cNvPr>
          <p:cNvCxnSpPr>
            <a:cxnSpLocks/>
          </p:cNvCxnSpPr>
          <p:nvPr userDrawn="1"/>
        </p:nvCxnSpPr>
        <p:spPr>
          <a:xfrm>
            <a:off x="625366"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pic>
        <p:nvPicPr>
          <p:cNvPr id="19" name="Picture 18" descr="A black background with white text&#10;&#10;Description automatically generated">
            <a:extLst>
              <a:ext uri="{FF2B5EF4-FFF2-40B4-BE49-F238E27FC236}">
                <a16:creationId xmlns:a16="http://schemas.microsoft.com/office/drawing/2014/main" id="{8490E5B3-7867-69E6-A4BD-CCC34DDB07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20" name="Oval 19">
            <a:extLst>
              <a:ext uri="{FF2B5EF4-FFF2-40B4-BE49-F238E27FC236}">
                <a16:creationId xmlns:a16="http://schemas.microsoft.com/office/drawing/2014/main" id="{384E2753-8378-A889-2BF7-63F1D469C15F}"/>
              </a:ext>
            </a:extLst>
          </p:cNvPr>
          <p:cNvSpPr/>
          <p:nvPr userDrawn="1"/>
        </p:nvSpPr>
        <p:spPr>
          <a:xfrm>
            <a:off x="6544606" y="1750704"/>
            <a:ext cx="3380568" cy="338056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0">
            <a:extLst>
              <a:ext uri="{FF2B5EF4-FFF2-40B4-BE49-F238E27FC236}">
                <a16:creationId xmlns:a16="http://schemas.microsoft.com/office/drawing/2014/main" id="{6E5DF571-44A5-A36E-77C0-B0517DF656E2}"/>
              </a:ext>
            </a:extLst>
          </p:cNvPr>
          <p:cNvSpPr>
            <a:spLocks noGrp="1"/>
          </p:cNvSpPr>
          <p:nvPr>
            <p:ph type="pic" sz="quarter" idx="10"/>
          </p:nvPr>
        </p:nvSpPr>
        <p:spPr>
          <a:xfrm>
            <a:off x="6788984" y="1990535"/>
            <a:ext cx="2891812" cy="2900906"/>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Tree>
    <p:extLst>
      <p:ext uri="{BB962C8B-B14F-4D97-AF65-F5344CB8AC3E}">
        <p14:creationId xmlns:p14="http://schemas.microsoft.com/office/powerpoint/2010/main" val="148316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3_Title Only">
    <p:spTree>
      <p:nvGrpSpPr>
        <p:cNvPr id="1" name=""/>
        <p:cNvGrpSpPr/>
        <p:nvPr/>
      </p:nvGrpSpPr>
      <p:grpSpPr>
        <a:xfrm>
          <a:off x="0" y="0"/>
          <a:ext cx="0" cy="0"/>
          <a:chOff x="0" y="0"/>
          <a:chExt cx="0" cy="0"/>
        </a:xfrm>
      </p:grpSpPr>
      <p:sp>
        <p:nvSpPr>
          <p:cNvPr id="7" name="Chord 6">
            <a:extLst>
              <a:ext uri="{FF2B5EF4-FFF2-40B4-BE49-F238E27FC236}">
                <a16:creationId xmlns:a16="http://schemas.microsoft.com/office/drawing/2014/main" id="{06067497-6986-2D85-09D0-90E67FAB38DD}"/>
              </a:ext>
            </a:extLst>
          </p:cNvPr>
          <p:cNvSpPr/>
          <p:nvPr userDrawn="1"/>
        </p:nvSpPr>
        <p:spPr>
          <a:xfrm>
            <a:off x="6203560" y="1409658"/>
            <a:ext cx="4062661" cy="4062661"/>
          </a:xfrm>
          <a:prstGeom prst="chord">
            <a:avLst>
              <a:gd name="adj1" fmla="val 5380442"/>
              <a:gd name="adj2" fmla="val 16200000"/>
            </a:avLst>
          </a:prstGeom>
          <a:solidFill>
            <a:schemeClr val="accent2">
              <a:alpha val="14000"/>
            </a:schemeClr>
          </a:solidFill>
          <a:ln w="3810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459" r="170"/>
          <a:stretch/>
        </p:blipFill>
        <p:spPr>
          <a:xfrm>
            <a:off x="8238562" y="0"/>
            <a:ext cx="3953438"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8238563" y="0"/>
            <a:ext cx="3953437" cy="6858000"/>
          </a:xfrm>
          <a:prstGeom prst="rect">
            <a:avLst/>
          </a:prstGeom>
          <a:solidFill>
            <a:schemeClr val="accent2">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3">
            <a:extLst>
              <a:ext uri="{FF2B5EF4-FFF2-40B4-BE49-F238E27FC236}">
                <a16:creationId xmlns:a16="http://schemas.microsoft.com/office/drawing/2014/main" id="{F597556C-921F-8A86-4312-95EAE44E7318}"/>
              </a:ext>
            </a:extLst>
          </p:cNvPr>
          <p:cNvSpPr>
            <a:spLocks noGrp="1"/>
          </p:cNvSpPr>
          <p:nvPr>
            <p:ph sz="quarter" idx="11"/>
          </p:nvPr>
        </p:nvSpPr>
        <p:spPr>
          <a:xfrm>
            <a:off x="624087" y="1907259"/>
            <a:ext cx="5319513" cy="4354993"/>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4C5E39A7-32B5-A4CA-7EB6-0CF0F105FFEB}"/>
              </a:ext>
            </a:extLst>
          </p:cNvPr>
          <p:cNvSpPr>
            <a:spLocks noGrp="1"/>
          </p:cNvSpPr>
          <p:nvPr>
            <p:ph type="title" hasCustomPrompt="1"/>
          </p:nvPr>
        </p:nvSpPr>
        <p:spPr>
          <a:xfrm>
            <a:off x="625366" y="312132"/>
            <a:ext cx="5318234" cy="480131"/>
          </a:xfrm>
        </p:spPr>
        <p:txBody>
          <a:bodyPr wrap="square" lIns="0" rIns="0" anchor="b">
            <a:spAutoFit/>
          </a:bodyPr>
          <a:lstStyle>
            <a:lvl1pPr algn="l">
              <a:defRPr sz="2800" b="1">
                <a:solidFill>
                  <a:schemeClr val="accent1"/>
                </a:solidFill>
              </a:defRPr>
            </a:lvl1pPr>
          </a:lstStyle>
          <a:p>
            <a:r>
              <a:rPr lang="en-US"/>
              <a:t>Click to add slide title</a:t>
            </a:r>
          </a:p>
        </p:txBody>
      </p:sp>
      <p:sp>
        <p:nvSpPr>
          <p:cNvPr id="10" name="Subtitle 2">
            <a:extLst>
              <a:ext uri="{FF2B5EF4-FFF2-40B4-BE49-F238E27FC236}">
                <a16:creationId xmlns:a16="http://schemas.microsoft.com/office/drawing/2014/main" id="{FBF1C4B2-7895-8661-D5BA-28609D34E241}"/>
              </a:ext>
            </a:extLst>
          </p:cNvPr>
          <p:cNvSpPr>
            <a:spLocks noGrp="1"/>
          </p:cNvSpPr>
          <p:nvPr>
            <p:ph type="subTitle" idx="1" hasCustomPrompt="1"/>
          </p:nvPr>
        </p:nvSpPr>
        <p:spPr>
          <a:xfrm>
            <a:off x="625366" y="989732"/>
            <a:ext cx="5318234" cy="369332"/>
          </a:xfrm>
        </p:spPr>
        <p:txBody>
          <a:bodyPr wrap="square" lIns="0" rIns="0">
            <a:spAutoFit/>
          </a:bodyPr>
          <a:lstStyle>
            <a:lvl1pPr marL="0" indent="0" algn="l">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1" name="Straight Connector 10">
            <a:extLst>
              <a:ext uri="{FF2B5EF4-FFF2-40B4-BE49-F238E27FC236}">
                <a16:creationId xmlns:a16="http://schemas.microsoft.com/office/drawing/2014/main" id="{C9C6EDF7-A28E-CA58-E0DE-30C4A8CF1043}"/>
              </a:ext>
            </a:extLst>
          </p:cNvPr>
          <p:cNvCxnSpPr>
            <a:cxnSpLocks/>
          </p:cNvCxnSpPr>
          <p:nvPr userDrawn="1"/>
        </p:nvCxnSpPr>
        <p:spPr>
          <a:xfrm>
            <a:off x="625366"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pic>
        <p:nvPicPr>
          <p:cNvPr id="19" name="Picture 18" descr="A black background with white text&#10;&#10;Description automatically generated">
            <a:extLst>
              <a:ext uri="{FF2B5EF4-FFF2-40B4-BE49-F238E27FC236}">
                <a16:creationId xmlns:a16="http://schemas.microsoft.com/office/drawing/2014/main" id="{8490E5B3-7867-69E6-A4BD-CCC34DDB07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20" name="Oval 19">
            <a:extLst>
              <a:ext uri="{FF2B5EF4-FFF2-40B4-BE49-F238E27FC236}">
                <a16:creationId xmlns:a16="http://schemas.microsoft.com/office/drawing/2014/main" id="{384E2753-8378-A889-2BF7-63F1D469C15F}"/>
              </a:ext>
            </a:extLst>
          </p:cNvPr>
          <p:cNvSpPr/>
          <p:nvPr userDrawn="1"/>
        </p:nvSpPr>
        <p:spPr>
          <a:xfrm>
            <a:off x="6544606" y="1750704"/>
            <a:ext cx="3380568" cy="338056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0">
            <a:extLst>
              <a:ext uri="{FF2B5EF4-FFF2-40B4-BE49-F238E27FC236}">
                <a16:creationId xmlns:a16="http://schemas.microsoft.com/office/drawing/2014/main" id="{6E5DF571-44A5-A36E-77C0-B0517DF656E2}"/>
              </a:ext>
            </a:extLst>
          </p:cNvPr>
          <p:cNvSpPr>
            <a:spLocks noGrp="1"/>
          </p:cNvSpPr>
          <p:nvPr>
            <p:ph type="pic" sz="quarter" idx="10"/>
          </p:nvPr>
        </p:nvSpPr>
        <p:spPr>
          <a:xfrm>
            <a:off x="6788984" y="1990535"/>
            <a:ext cx="2891812" cy="2900906"/>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Tree>
    <p:extLst>
      <p:ext uri="{BB962C8B-B14F-4D97-AF65-F5344CB8AC3E}">
        <p14:creationId xmlns:p14="http://schemas.microsoft.com/office/powerpoint/2010/main" val="343243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E2F7EE-7709-35BA-E127-C50BC1009EB5}"/>
              </a:ext>
            </a:extLst>
          </p:cNvPr>
          <p:cNvGrpSpPr/>
          <p:nvPr userDrawn="1"/>
        </p:nvGrpSpPr>
        <p:grpSpPr>
          <a:xfrm>
            <a:off x="7392508" y="-3678194"/>
            <a:ext cx="5720108" cy="5720108"/>
            <a:chOff x="105150" y="-3122465"/>
            <a:chExt cx="5720108" cy="5720108"/>
          </a:xfrm>
        </p:grpSpPr>
        <p:sp>
          <p:nvSpPr>
            <p:cNvPr id="13" name="Chord 12">
              <a:extLst>
                <a:ext uri="{FF2B5EF4-FFF2-40B4-BE49-F238E27FC236}">
                  <a16:creationId xmlns:a16="http://schemas.microsoft.com/office/drawing/2014/main" id="{CFC3B866-3DF5-6AE9-F330-2CEFF3126B8E}"/>
                </a:ext>
              </a:extLst>
            </p:cNvPr>
            <p:cNvSpPr/>
            <p:nvPr/>
          </p:nvSpPr>
          <p:spPr>
            <a:xfrm>
              <a:off x="105150" y="-3122465"/>
              <a:ext cx="5720108" cy="5720108"/>
            </a:xfrm>
            <a:prstGeom prst="chord">
              <a:avLst>
                <a:gd name="adj1" fmla="val 972540"/>
                <a:gd name="adj2" fmla="val 9880895"/>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7" name="Chord 16">
              <a:extLst>
                <a:ext uri="{FF2B5EF4-FFF2-40B4-BE49-F238E27FC236}">
                  <a16:creationId xmlns:a16="http://schemas.microsoft.com/office/drawing/2014/main" id="{77547FDB-7552-1776-A57C-6D2898A85D30}"/>
                </a:ext>
              </a:extLst>
            </p:cNvPr>
            <p:cNvSpPr/>
            <p:nvPr/>
          </p:nvSpPr>
          <p:spPr>
            <a:xfrm>
              <a:off x="604591" y="-2579372"/>
              <a:ext cx="4721226" cy="4633922"/>
            </a:xfrm>
            <a:prstGeom prst="chord">
              <a:avLst>
                <a:gd name="adj1" fmla="val 1171149"/>
                <a:gd name="adj2" fmla="val 9595435"/>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Chord 17">
              <a:extLst>
                <a:ext uri="{FF2B5EF4-FFF2-40B4-BE49-F238E27FC236}">
                  <a16:creationId xmlns:a16="http://schemas.microsoft.com/office/drawing/2014/main" id="{8E1EBB78-23CA-495F-E7D4-052BBA798DA1}"/>
                </a:ext>
              </a:extLst>
            </p:cNvPr>
            <p:cNvSpPr/>
            <p:nvPr/>
          </p:nvSpPr>
          <p:spPr>
            <a:xfrm>
              <a:off x="1181381" y="-2013248"/>
              <a:ext cx="3567647" cy="3501674"/>
            </a:xfrm>
            <a:prstGeom prst="chord">
              <a:avLst>
                <a:gd name="adj1" fmla="val 1517033"/>
                <a:gd name="adj2" fmla="val 9345714"/>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9" name="Group 18">
            <a:extLst>
              <a:ext uri="{FF2B5EF4-FFF2-40B4-BE49-F238E27FC236}">
                <a16:creationId xmlns:a16="http://schemas.microsoft.com/office/drawing/2014/main" id="{AD368C0C-6AE5-6848-0E96-7325AE63A9B4}"/>
              </a:ext>
            </a:extLst>
          </p:cNvPr>
          <p:cNvGrpSpPr/>
          <p:nvPr userDrawn="1"/>
        </p:nvGrpSpPr>
        <p:grpSpPr>
          <a:xfrm rot="10800000">
            <a:off x="-989286" y="5065529"/>
            <a:ext cx="5720108" cy="5720108"/>
            <a:chOff x="105150" y="-3122465"/>
            <a:chExt cx="5720108" cy="5720108"/>
          </a:xfrm>
        </p:grpSpPr>
        <p:sp>
          <p:nvSpPr>
            <p:cNvPr id="20" name="Chord 19">
              <a:extLst>
                <a:ext uri="{FF2B5EF4-FFF2-40B4-BE49-F238E27FC236}">
                  <a16:creationId xmlns:a16="http://schemas.microsoft.com/office/drawing/2014/main" id="{55C18862-C275-34CA-0FF9-D648867E5C13}"/>
                </a:ext>
              </a:extLst>
            </p:cNvPr>
            <p:cNvSpPr/>
            <p:nvPr/>
          </p:nvSpPr>
          <p:spPr>
            <a:xfrm>
              <a:off x="105150" y="-3122465"/>
              <a:ext cx="5720108" cy="5720108"/>
            </a:xfrm>
            <a:prstGeom prst="chord">
              <a:avLst>
                <a:gd name="adj1" fmla="val 1215574"/>
                <a:gd name="adj2" fmla="val 9610099"/>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Chord 20">
              <a:extLst>
                <a:ext uri="{FF2B5EF4-FFF2-40B4-BE49-F238E27FC236}">
                  <a16:creationId xmlns:a16="http://schemas.microsoft.com/office/drawing/2014/main" id="{C643B53E-DE3F-C827-26B2-3F973467D24F}"/>
                </a:ext>
              </a:extLst>
            </p:cNvPr>
            <p:cNvSpPr/>
            <p:nvPr/>
          </p:nvSpPr>
          <p:spPr>
            <a:xfrm>
              <a:off x="604591" y="-2579372"/>
              <a:ext cx="4721226" cy="4633922"/>
            </a:xfrm>
            <a:prstGeom prst="chord">
              <a:avLst>
                <a:gd name="adj1" fmla="val 1503614"/>
                <a:gd name="adj2" fmla="val 9282250"/>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 name="Chord 21">
              <a:extLst>
                <a:ext uri="{FF2B5EF4-FFF2-40B4-BE49-F238E27FC236}">
                  <a16:creationId xmlns:a16="http://schemas.microsoft.com/office/drawing/2014/main" id="{8AD67EB1-5666-9C24-2C0E-448AB847B637}"/>
                </a:ext>
              </a:extLst>
            </p:cNvPr>
            <p:cNvSpPr/>
            <p:nvPr/>
          </p:nvSpPr>
          <p:spPr>
            <a:xfrm>
              <a:off x="1181381" y="-2013248"/>
              <a:ext cx="3567647" cy="3501674"/>
            </a:xfrm>
            <a:prstGeom prst="chord">
              <a:avLst>
                <a:gd name="adj1" fmla="val 2082273"/>
                <a:gd name="adj2" fmla="val 8808404"/>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4" name="Title 1">
            <a:extLst>
              <a:ext uri="{FF2B5EF4-FFF2-40B4-BE49-F238E27FC236}">
                <a16:creationId xmlns:a16="http://schemas.microsoft.com/office/drawing/2014/main" id="{0A24EED9-4ADC-C399-7382-301E46A0CC15}"/>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0F5CDCDF-0943-B2E8-8886-A788DF7179DE}"/>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6" name="Straight Connector 15">
            <a:extLst>
              <a:ext uri="{FF2B5EF4-FFF2-40B4-BE49-F238E27FC236}">
                <a16:creationId xmlns:a16="http://schemas.microsoft.com/office/drawing/2014/main" id="{7B4044E7-D165-021E-FE1B-FD68226DB0E4}"/>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23" name="Slide Number Placeholder 5">
            <a:extLst>
              <a:ext uri="{FF2B5EF4-FFF2-40B4-BE49-F238E27FC236}">
                <a16:creationId xmlns:a16="http://schemas.microsoft.com/office/drawing/2014/main" id="{2FA1AA87-ED82-9197-6BF3-32B0F8579B01}"/>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24" name="Picture 23" descr="A black background with white text&#10;&#10;Description automatically generated">
            <a:extLst>
              <a:ext uri="{FF2B5EF4-FFF2-40B4-BE49-F238E27FC236}">
                <a16:creationId xmlns:a16="http://schemas.microsoft.com/office/drawing/2014/main" id="{78CA3334-FFDD-A2BC-1614-72E1172369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4" name="Content Placeholder 3">
            <a:extLst>
              <a:ext uri="{FF2B5EF4-FFF2-40B4-BE49-F238E27FC236}">
                <a16:creationId xmlns:a16="http://schemas.microsoft.com/office/drawing/2014/main" id="{CA2929E4-AA46-CC31-0FA0-F45E8D4B932E}"/>
              </a:ext>
            </a:extLst>
          </p:cNvPr>
          <p:cNvSpPr>
            <a:spLocks noGrp="1"/>
          </p:cNvSpPr>
          <p:nvPr>
            <p:ph sz="quarter" idx="13" hasCustomPrompt="1"/>
          </p:nvPr>
        </p:nvSpPr>
        <p:spPr>
          <a:xfrm>
            <a:off x="609599" y="1688463"/>
            <a:ext cx="10972801" cy="4370832"/>
          </a:xfrm>
        </p:spPr>
        <p:txBody>
          <a:bodyPr/>
          <a:lstStyle>
            <a:lvl1pPr marL="0" indent="0">
              <a:buNone/>
              <a:defRPr/>
            </a:lvl1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spTree>
    <p:extLst>
      <p:ext uri="{BB962C8B-B14F-4D97-AF65-F5344CB8AC3E}">
        <p14:creationId xmlns:p14="http://schemas.microsoft.com/office/powerpoint/2010/main" val="34615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ndard - no footer">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0AB8BE2-3203-B29A-6549-F4662A7362DE}"/>
              </a:ext>
            </a:extLst>
          </p:cNvPr>
          <p:cNvGrpSpPr/>
          <p:nvPr userDrawn="1"/>
        </p:nvGrpSpPr>
        <p:grpSpPr>
          <a:xfrm>
            <a:off x="7392508" y="-3678194"/>
            <a:ext cx="5720108" cy="5720108"/>
            <a:chOff x="105150" y="-3122465"/>
            <a:chExt cx="5720108" cy="5720108"/>
          </a:xfrm>
        </p:grpSpPr>
        <p:sp>
          <p:nvSpPr>
            <p:cNvPr id="30" name="Chord 29">
              <a:extLst>
                <a:ext uri="{FF2B5EF4-FFF2-40B4-BE49-F238E27FC236}">
                  <a16:creationId xmlns:a16="http://schemas.microsoft.com/office/drawing/2014/main" id="{1A9E727C-B5A7-DDC4-5F65-307DD1BC2ACA}"/>
                </a:ext>
              </a:extLst>
            </p:cNvPr>
            <p:cNvSpPr/>
            <p:nvPr/>
          </p:nvSpPr>
          <p:spPr>
            <a:xfrm>
              <a:off x="105150" y="-3122465"/>
              <a:ext cx="5720108" cy="5720108"/>
            </a:xfrm>
            <a:prstGeom prst="chord">
              <a:avLst>
                <a:gd name="adj1" fmla="val 972540"/>
                <a:gd name="adj2" fmla="val 9880895"/>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31" name="Chord 30">
              <a:extLst>
                <a:ext uri="{FF2B5EF4-FFF2-40B4-BE49-F238E27FC236}">
                  <a16:creationId xmlns:a16="http://schemas.microsoft.com/office/drawing/2014/main" id="{D831F826-05DC-A9B0-1C1D-BEE636C2AB32}"/>
                </a:ext>
              </a:extLst>
            </p:cNvPr>
            <p:cNvSpPr/>
            <p:nvPr/>
          </p:nvSpPr>
          <p:spPr>
            <a:xfrm>
              <a:off x="604591" y="-2579372"/>
              <a:ext cx="4721226" cy="4633922"/>
            </a:xfrm>
            <a:prstGeom prst="chord">
              <a:avLst>
                <a:gd name="adj1" fmla="val 1171149"/>
                <a:gd name="adj2" fmla="val 9595435"/>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32" name="Chord 31">
              <a:extLst>
                <a:ext uri="{FF2B5EF4-FFF2-40B4-BE49-F238E27FC236}">
                  <a16:creationId xmlns:a16="http://schemas.microsoft.com/office/drawing/2014/main" id="{4EF2C1D6-D255-62B4-D41F-19567F524BA0}"/>
                </a:ext>
              </a:extLst>
            </p:cNvPr>
            <p:cNvSpPr/>
            <p:nvPr/>
          </p:nvSpPr>
          <p:spPr>
            <a:xfrm>
              <a:off x="1181381" y="-2013248"/>
              <a:ext cx="3567647" cy="3501674"/>
            </a:xfrm>
            <a:prstGeom prst="chord">
              <a:avLst>
                <a:gd name="adj1" fmla="val 1517033"/>
                <a:gd name="adj2" fmla="val 9345714"/>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25" name="Group 24">
            <a:extLst>
              <a:ext uri="{FF2B5EF4-FFF2-40B4-BE49-F238E27FC236}">
                <a16:creationId xmlns:a16="http://schemas.microsoft.com/office/drawing/2014/main" id="{4E1A43A9-A101-1699-F9ED-D93E9BCFA3AA}"/>
              </a:ext>
            </a:extLst>
          </p:cNvPr>
          <p:cNvGrpSpPr/>
          <p:nvPr userDrawn="1"/>
        </p:nvGrpSpPr>
        <p:grpSpPr>
          <a:xfrm rot="10800000">
            <a:off x="-989286" y="5065529"/>
            <a:ext cx="5720108" cy="5720108"/>
            <a:chOff x="105150" y="-3122465"/>
            <a:chExt cx="5720108" cy="5720108"/>
          </a:xfrm>
        </p:grpSpPr>
        <p:sp>
          <p:nvSpPr>
            <p:cNvPr id="26" name="Chord 25">
              <a:extLst>
                <a:ext uri="{FF2B5EF4-FFF2-40B4-BE49-F238E27FC236}">
                  <a16:creationId xmlns:a16="http://schemas.microsoft.com/office/drawing/2014/main" id="{789F3800-E40C-8693-B5C5-16EDBA3B954E}"/>
                </a:ext>
              </a:extLst>
            </p:cNvPr>
            <p:cNvSpPr/>
            <p:nvPr/>
          </p:nvSpPr>
          <p:spPr>
            <a:xfrm>
              <a:off x="105150" y="-3122465"/>
              <a:ext cx="5720108" cy="5720108"/>
            </a:xfrm>
            <a:prstGeom prst="chord">
              <a:avLst>
                <a:gd name="adj1" fmla="val 1215574"/>
                <a:gd name="adj2" fmla="val 9610099"/>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7" name="Chord 26">
              <a:extLst>
                <a:ext uri="{FF2B5EF4-FFF2-40B4-BE49-F238E27FC236}">
                  <a16:creationId xmlns:a16="http://schemas.microsoft.com/office/drawing/2014/main" id="{13C2E123-3187-2B89-C07D-A1B2E77F3893}"/>
                </a:ext>
              </a:extLst>
            </p:cNvPr>
            <p:cNvSpPr/>
            <p:nvPr/>
          </p:nvSpPr>
          <p:spPr>
            <a:xfrm>
              <a:off x="604591" y="-2579372"/>
              <a:ext cx="4721226" cy="4633922"/>
            </a:xfrm>
            <a:prstGeom prst="chord">
              <a:avLst>
                <a:gd name="adj1" fmla="val 1503614"/>
                <a:gd name="adj2" fmla="val 9282250"/>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8" name="Chord 27">
              <a:extLst>
                <a:ext uri="{FF2B5EF4-FFF2-40B4-BE49-F238E27FC236}">
                  <a16:creationId xmlns:a16="http://schemas.microsoft.com/office/drawing/2014/main" id="{016E9895-16D1-6E83-FA72-F2BF6E083EC4}"/>
                </a:ext>
              </a:extLst>
            </p:cNvPr>
            <p:cNvSpPr/>
            <p:nvPr/>
          </p:nvSpPr>
          <p:spPr>
            <a:xfrm>
              <a:off x="1181381" y="-2013248"/>
              <a:ext cx="3567647" cy="3501674"/>
            </a:xfrm>
            <a:prstGeom prst="chord">
              <a:avLst>
                <a:gd name="adj1" fmla="val 2082273"/>
                <a:gd name="adj2" fmla="val 8808404"/>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 name="Title 1">
            <a:extLst>
              <a:ext uri="{FF2B5EF4-FFF2-40B4-BE49-F238E27FC236}">
                <a16:creationId xmlns:a16="http://schemas.microsoft.com/office/drawing/2014/main" id="{0B5E0138-3A7C-947A-1805-6A974EDC98A7}"/>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no footer – to keep one line if possible</a:t>
            </a:r>
          </a:p>
        </p:txBody>
      </p:sp>
      <p:sp>
        <p:nvSpPr>
          <p:cNvPr id="3" name="Subtitle 2">
            <a:extLst>
              <a:ext uri="{FF2B5EF4-FFF2-40B4-BE49-F238E27FC236}">
                <a16:creationId xmlns:a16="http://schemas.microsoft.com/office/drawing/2014/main" id="{EF3D3896-21F7-E606-32AE-78C80324F0E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4" name="Straight Connector 3">
            <a:extLst>
              <a:ext uri="{FF2B5EF4-FFF2-40B4-BE49-F238E27FC236}">
                <a16:creationId xmlns:a16="http://schemas.microsoft.com/office/drawing/2014/main" id="{06CCFDFF-0D99-CD81-3E40-E7EA1D9C0266}"/>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6" name="Content Placeholder 3">
            <a:extLst>
              <a:ext uri="{FF2B5EF4-FFF2-40B4-BE49-F238E27FC236}">
                <a16:creationId xmlns:a16="http://schemas.microsoft.com/office/drawing/2014/main" id="{B8B0E428-5670-D914-1E9A-0EB3598EE864}"/>
              </a:ext>
            </a:extLst>
          </p:cNvPr>
          <p:cNvSpPr>
            <a:spLocks noGrp="1"/>
          </p:cNvSpPr>
          <p:nvPr>
            <p:ph sz="quarter" idx="13" hasCustomPrompt="1"/>
          </p:nvPr>
        </p:nvSpPr>
        <p:spPr>
          <a:xfrm>
            <a:off x="609599" y="1688464"/>
            <a:ext cx="10972801" cy="4434840"/>
          </a:xfrm>
        </p:spPr>
        <p:txBody>
          <a:bodyPr/>
          <a:lstStyle>
            <a:lvl1pPr marL="0" indent="0">
              <a:lnSpc>
                <a:spcPct val="100000"/>
              </a:lnSpc>
              <a:spcAft>
                <a:spcPts val="600"/>
              </a:spcAft>
              <a:buNone/>
              <a:defRPr>
                <a:solidFill>
                  <a:schemeClr val="accent1"/>
                </a:solidFill>
              </a:defRPr>
            </a:lvl1pPr>
            <a:lvl2pPr>
              <a:lnSpc>
                <a:spcPct val="100000"/>
              </a:lnSpc>
              <a:spcAft>
                <a:spcPts val="600"/>
              </a:spcAft>
              <a:defRPr>
                <a:solidFill>
                  <a:schemeClr val="accent1"/>
                </a:solidFill>
              </a:defRPr>
            </a:lvl2pPr>
            <a:lvl3pPr>
              <a:lnSpc>
                <a:spcPct val="100000"/>
              </a:lnSpc>
              <a:spcAft>
                <a:spcPts val="600"/>
              </a:spcAft>
              <a:defRPr>
                <a:solidFill>
                  <a:schemeClr val="accent1"/>
                </a:solidFill>
              </a:defRPr>
            </a:lvl3pPr>
            <a:lvl4pPr>
              <a:lnSpc>
                <a:spcPct val="100000"/>
              </a:lnSpc>
              <a:spcAft>
                <a:spcPts val="600"/>
              </a:spcAft>
              <a:defRPr>
                <a:solidFill>
                  <a:schemeClr val="accent1"/>
                </a:solidFill>
              </a:defRPr>
            </a:lvl4pPr>
            <a:lvl5pPr>
              <a:lnSpc>
                <a:spcPct val="100000"/>
              </a:lnSpc>
              <a:spcAft>
                <a:spcPts val="600"/>
              </a:spcAft>
              <a:defRPr>
                <a:solidFill>
                  <a:schemeClr val="accent1"/>
                </a:solidFill>
              </a:defRPr>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spTree>
    <p:extLst>
      <p:ext uri="{BB962C8B-B14F-4D97-AF65-F5344CB8AC3E}">
        <p14:creationId xmlns:p14="http://schemas.microsoft.com/office/powerpoint/2010/main" val="5598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lined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CF21A0-6A91-895A-CE7E-1B73C0CBC0C7}"/>
              </a:ext>
            </a:extLst>
          </p:cNvPr>
          <p:cNvSpPr>
            <a:spLocks noGrp="1"/>
          </p:cNvSpPr>
          <p:nvPr>
            <p:ph type="title" hasCustomPrompt="1"/>
          </p:nvPr>
        </p:nvSpPr>
        <p:spPr>
          <a:xfrm>
            <a:off x="609600" y="205497"/>
            <a:ext cx="10972800" cy="867930"/>
          </a:xfrm>
        </p:spPr>
        <p:txBody>
          <a:bodyPr wrap="square" lIns="0" rIns="0" anchor="b">
            <a:spAutoFit/>
          </a:bodyPr>
          <a:lstStyle>
            <a:lvl1pPr algn="ctr">
              <a:defRPr sz="2800" b="1">
                <a:solidFill>
                  <a:schemeClr val="accent1"/>
                </a:solidFill>
              </a:defRPr>
            </a:lvl1pPr>
          </a:lstStyle>
          <a:p>
            <a:r>
              <a:rPr lang="en-US"/>
              <a:t>Click to add the slide title – use this slide template for longer titles that go on 2 lines</a:t>
            </a:r>
          </a:p>
        </p:txBody>
      </p:sp>
      <p:sp>
        <p:nvSpPr>
          <p:cNvPr id="12" name="Subtitle 2">
            <a:extLst>
              <a:ext uri="{FF2B5EF4-FFF2-40B4-BE49-F238E27FC236}">
                <a16:creationId xmlns:a16="http://schemas.microsoft.com/office/drawing/2014/main" id="{11C59ED0-DFF6-9CFB-E870-E3E5A6ADCF50}"/>
              </a:ext>
            </a:extLst>
          </p:cNvPr>
          <p:cNvSpPr>
            <a:spLocks noGrp="1"/>
          </p:cNvSpPr>
          <p:nvPr>
            <p:ph type="subTitle" idx="1" hasCustomPrompt="1"/>
          </p:nvPr>
        </p:nvSpPr>
        <p:spPr>
          <a:xfrm>
            <a:off x="609600" y="1329888"/>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subtitle</a:t>
            </a:r>
          </a:p>
        </p:txBody>
      </p:sp>
      <p:sp>
        <p:nvSpPr>
          <p:cNvPr id="9" name="Slide Number Placeholder 5">
            <a:extLst>
              <a:ext uri="{FF2B5EF4-FFF2-40B4-BE49-F238E27FC236}">
                <a16:creationId xmlns:a16="http://schemas.microsoft.com/office/drawing/2014/main" id="{49E6CC12-A8E1-0799-C9E2-B223F4FBBD47}"/>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0" name="Picture 9" descr="A black background with white text&#10;&#10;Description automatically generated">
            <a:extLst>
              <a:ext uri="{FF2B5EF4-FFF2-40B4-BE49-F238E27FC236}">
                <a16:creationId xmlns:a16="http://schemas.microsoft.com/office/drawing/2014/main" id="{3B3BD67E-AAB3-7AE8-D165-0936A4B443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cxnSp>
        <p:nvCxnSpPr>
          <p:cNvPr id="17" name="Straight Connector 16">
            <a:extLst>
              <a:ext uri="{FF2B5EF4-FFF2-40B4-BE49-F238E27FC236}">
                <a16:creationId xmlns:a16="http://schemas.microsoft.com/office/drawing/2014/main" id="{5ED66CFB-7627-E5C3-BBBC-B369F84A3A0B}"/>
              </a:ext>
            </a:extLst>
          </p:cNvPr>
          <p:cNvCxnSpPr>
            <a:cxnSpLocks/>
          </p:cNvCxnSpPr>
          <p:nvPr userDrawn="1"/>
        </p:nvCxnSpPr>
        <p:spPr>
          <a:xfrm>
            <a:off x="5243078"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Content Placeholder 3">
            <a:extLst>
              <a:ext uri="{FF2B5EF4-FFF2-40B4-BE49-F238E27FC236}">
                <a16:creationId xmlns:a16="http://schemas.microsoft.com/office/drawing/2014/main" id="{22CDFF11-44D3-6398-ACBB-F7E4B6E10DA5}"/>
              </a:ext>
            </a:extLst>
          </p:cNvPr>
          <p:cNvSpPr>
            <a:spLocks noGrp="1"/>
          </p:cNvSpPr>
          <p:nvPr>
            <p:ph sz="quarter" idx="13" hasCustomPrompt="1"/>
          </p:nvPr>
        </p:nvSpPr>
        <p:spPr>
          <a:xfrm>
            <a:off x="609599" y="1975558"/>
            <a:ext cx="10972801" cy="4256277"/>
          </a:xfrm>
        </p:spPr>
        <p:txBody>
          <a:bodyPr/>
          <a:lstStyle>
            <a:lvl1pPr marL="0" indent="0">
              <a:lnSpc>
                <a:spcPct val="100000"/>
              </a:lnSpc>
              <a:spcAft>
                <a:spcPts val="600"/>
              </a:spcAft>
              <a:buNone/>
              <a:defRPr>
                <a:solidFill>
                  <a:schemeClr val="accent1"/>
                </a:solidFill>
              </a:defRPr>
            </a:lvl1pPr>
            <a:lvl2pPr>
              <a:lnSpc>
                <a:spcPct val="100000"/>
              </a:lnSpc>
              <a:spcAft>
                <a:spcPts val="600"/>
              </a:spcAft>
              <a:defRPr>
                <a:solidFill>
                  <a:schemeClr val="accent1"/>
                </a:solidFill>
              </a:defRPr>
            </a:lvl2pPr>
            <a:lvl3pPr>
              <a:lnSpc>
                <a:spcPct val="100000"/>
              </a:lnSpc>
              <a:spcAft>
                <a:spcPts val="600"/>
              </a:spcAft>
              <a:defRPr>
                <a:solidFill>
                  <a:schemeClr val="accent1"/>
                </a:solidFill>
              </a:defRPr>
            </a:lvl3pPr>
            <a:lvl4pPr>
              <a:lnSpc>
                <a:spcPct val="100000"/>
              </a:lnSpc>
              <a:spcAft>
                <a:spcPts val="600"/>
              </a:spcAft>
              <a:defRPr>
                <a:solidFill>
                  <a:schemeClr val="accent1"/>
                </a:solidFill>
              </a:defRPr>
            </a:lvl4pPr>
            <a:lvl5pPr>
              <a:lnSpc>
                <a:spcPct val="100000"/>
              </a:lnSpc>
              <a:spcAft>
                <a:spcPts val="600"/>
              </a:spcAft>
              <a:defRPr>
                <a:solidFill>
                  <a:schemeClr val="accent1"/>
                </a:solidFill>
              </a:defRPr>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spTree>
    <p:extLst>
      <p:ext uri="{BB962C8B-B14F-4D97-AF65-F5344CB8AC3E}">
        <p14:creationId xmlns:p14="http://schemas.microsoft.com/office/powerpoint/2010/main" val="108701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3D4-977E-A5F2-6EC7-B1462BF548BA}"/>
              </a:ext>
            </a:extLst>
          </p:cNvPr>
          <p:cNvSpPr>
            <a:spLocks noGrp="1"/>
          </p:cNvSpPr>
          <p:nvPr>
            <p:ph type="title" hasCustomPrompt="1"/>
          </p:nvPr>
        </p:nvSpPr>
        <p:spPr>
          <a:xfrm>
            <a:off x="625366" y="312132"/>
            <a:ext cx="10972800" cy="480131"/>
          </a:xfrm>
        </p:spPr>
        <p:txBody>
          <a:bodyPr wrap="square" lIns="0" rIns="0" anchor="b">
            <a:spAutoFit/>
          </a:bodyPr>
          <a:lstStyle>
            <a:lvl1pPr algn="ctr">
              <a:defRPr sz="2800" b="1">
                <a:solidFill>
                  <a:schemeClr val="accent1"/>
                </a:solidFill>
              </a:defRPr>
            </a:lvl1pPr>
          </a:lstStyle>
          <a:p>
            <a:r>
              <a:rPr lang="en-US"/>
              <a:t>No background layout – Click to add slide</a:t>
            </a:r>
          </a:p>
        </p:txBody>
      </p:sp>
      <p:sp>
        <p:nvSpPr>
          <p:cNvPr id="3" name="Subtitle 2">
            <a:extLst>
              <a:ext uri="{FF2B5EF4-FFF2-40B4-BE49-F238E27FC236}">
                <a16:creationId xmlns:a16="http://schemas.microsoft.com/office/drawing/2014/main" id="{64DF489C-64CD-4A63-833D-6B9A60F58F1E}"/>
              </a:ext>
            </a:extLst>
          </p:cNvPr>
          <p:cNvSpPr>
            <a:spLocks noGrp="1"/>
          </p:cNvSpPr>
          <p:nvPr>
            <p:ph type="subTitle" idx="1" hasCustomPrompt="1"/>
          </p:nvPr>
        </p:nvSpPr>
        <p:spPr>
          <a:xfrm>
            <a:off x="625366"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4" name="Straight Connector 3">
            <a:extLst>
              <a:ext uri="{FF2B5EF4-FFF2-40B4-BE49-F238E27FC236}">
                <a16:creationId xmlns:a16="http://schemas.microsoft.com/office/drawing/2014/main" id="{4D7BB8B2-4A22-8A66-8036-6D8CE72F8D66}"/>
              </a:ext>
            </a:extLst>
          </p:cNvPr>
          <p:cNvCxnSpPr>
            <a:cxnSpLocks/>
          </p:cNvCxnSpPr>
          <p:nvPr userDrawn="1"/>
        </p:nvCxnSpPr>
        <p:spPr>
          <a:xfrm>
            <a:off x="5258844"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7" name="Slide Number Placeholder 5">
            <a:extLst>
              <a:ext uri="{FF2B5EF4-FFF2-40B4-BE49-F238E27FC236}">
                <a16:creationId xmlns:a16="http://schemas.microsoft.com/office/drawing/2014/main" id="{BE626FCA-CB63-6310-722E-F15225B2C263}"/>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C7B1B2CF-CB17-B455-3AC4-C989FAE632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9" name="Content Placeholder 3">
            <a:extLst>
              <a:ext uri="{FF2B5EF4-FFF2-40B4-BE49-F238E27FC236}">
                <a16:creationId xmlns:a16="http://schemas.microsoft.com/office/drawing/2014/main" id="{D44C8C58-5417-F20F-CE72-487729D4C374}"/>
              </a:ext>
            </a:extLst>
          </p:cNvPr>
          <p:cNvSpPr>
            <a:spLocks noGrp="1"/>
          </p:cNvSpPr>
          <p:nvPr>
            <p:ph sz="quarter" idx="13" hasCustomPrompt="1"/>
          </p:nvPr>
        </p:nvSpPr>
        <p:spPr>
          <a:xfrm>
            <a:off x="609599" y="1688464"/>
            <a:ext cx="10972801" cy="4434840"/>
          </a:xfrm>
        </p:spPr>
        <p:txBody>
          <a:bodyPr/>
          <a:lstStyle>
            <a:lvl1pPr marL="0" indent="0">
              <a:lnSpc>
                <a:spcPct val="100000"/>
              </a:lnSpc>
              <a:spcAft>
                <a:spcPts val="600"/>
              </a:spcAft>
              <a:buNone/>
              <a:defRPr>
                <a:solidFill>
                  <a:schemeClr val="accent1"/>
                </a:solidFill>
              </a:defRPr>
            </a:lvl1pPr>
            <a:lvl2pPr>
              <a:lnSpc>
                <a:spcPct val="100000"/>
              </a:lnSpc>
              <a:spcAft>
                <a:spcPts val="600"/>
              </a:spcAft>
              <a:defRPr>
                <a:solidFill>
                  <a:schemeClr val="accent1"/>
                </a:solidFill>
              </a:defRPr>
            </a:lvl2pPr>
            <a:lvl3pPr>
              <a:lnSpc>
                <a:spcPct val="100000"/>
              </a:lnSpc>
              <a:spcAft>
                <a:spcPts val="600"/>
              </a:spcAft>
              <a:defRPr>
                <a:solidFill>
                  <a:schemeClr val="accent1"/>
                </a:solidFill>
              </a:defRPr>
            </a:lvl3pPr>
            <a:lvl4pPr>
              <a:lnSpc>
                <a:spcPct val="100000"/>
              </a:lnSpc>
              <a:spcAft>
                <a:spcPts val="600"/>
              </a:spcAft>
              <a:defRPr>
                <a:solidFill>
                  <a:schemeClr val="accent1"/>
                </a:solidFill>
              </a:defRPr>
            </a:lvl4pPr>
            <a:lvl5pPr>
              <a:lnSpc>
                <a:spcPct val="100000"/>
              </a:lnSpc>
              <a:spcAft>
                <a:spcPts val="600"/>
              </a:spcAft>
              <a:defRPr>
                <a:solidFill>
                  <a:schemeClr val="accent1"/>
                </a:solidFill>
              </a:defRPr>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spTree>
    <p:extLst>
      <p:ext uri="{BB962C8B-B14F-4D97-AF65-F5344CB8AC3E}">
        <p14:creationId xmlns:p14="http://schemas.microsoft.com/office/powerpoint/2010/main" val="10029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background,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13D4-977E-A5F2-6EC7-B1462BF548BA}"/>
              </a:ext>
            </a:extLst>
          </p:cNvPr>
          <p:cNvSpPr>
            <a:spLocks noGrp="1"/>
          </p:cNvSpPr>
          <p:nvPr>
            <p:ph type="title" hasCustomPrompt="1"/>
          </p:nvPr>
        </p:nvSpPr>
        <p:spPr>
          <a:xfrm>
            <a:off x="625366" y="312132"/>
            <a:ext cx="10972800" cy="480131"/>
          </a:xfrm>
        </p:spPr>
        <p:txBody>
          <a:bodyPr wrap="square" lIns="0" rIns="0" anchor="b">
            <a:spAutoFit/>
          </a:bodyPr>
          <a:lstStyle>
            <a:lvl1pPr algn="ctr">
              <a:defRPr sz="2800" b="1">
                <a:solidFill>
                  <a:schemeClr val="accent1"/>
                </a:solidFill>
              </a:defRPr>
            </a:lvl1pPr>
          </a:lstStyle>
          <a:p>
            <a:r>
              <a:rPr lang="en-US"/>
              <a:t>No background, no footer layout – Click to add slide title</a:t>
            </a:r>
          </a:p>
        </p:txBody>
      </p:sp>
      <p:sp>
        <p:nvSpPr>
          <p:cNvPr id="3" name="Subtitle 2">
            <a:extLst>
              <a:ext uri="{FF2B5EF4-FFF2-40B4-BE49-F238E27FC236}">
                <a16:creationId xmlns:a16="http://schemas.microsoft.com/office/drawing/2014/main" id="{64DF489C-64CD-4A63-833D-6B9A60F58F1E}"/>
              </a:ext>
            </a:extLst>
          </p:cNvPr>
          <p:cNvSpPr>
            <a:spLocks noGrp="1"/>
          </p:cNvSpPr>
          <p:nvPr>
            <p:ph type="subTitle" idx="1" hasCustomPrompt="1"/>
          </p:nvPr>
        </p:nvSpPr>
        <p:spPr>
          <a:xfrm>
            <a:off x="625366"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4" name="Straight Connector 3">
            <a:extLst>
              <a:ext uri="{FF2B5EF4-FFF2-40B4-BE49-F238E27FC236}">
                <a16:creationId xmlns:a16="http://schemas.microsoft.com/office/drawing/2014/main" id="{4D7BB8B2-4A22-8A66-8036-6D8CE72F8D66}"/>
              </a:ext>
            </a:extLst>
          </p:cNvPr>
          <p:cNvCxnSpPr>
            <a:cxnSpLocks/>
          </p:cNvCxnSpPr>
          <p:nvPr userDrawn="1"/>
        </p:nvCxnSpPr>
        <p:spPr>
          <a:xfrm>
            <a:off x="5258844"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8" name="Content Placeholder 3">
            <a:extLst>
              <a:ext uri="{FF2B5EF4-FFF2-40B4-BE49-F238E27FC236}">
                <a16:creationId xmlns:a16="http://schemas.microsoft.com/office/drawing/2014/main" id="{EEB9A123-42CF-9EF7-202E-ED7386AB1F81}"/>
              </a:ext>
            </a:extLst>
          </p:cNvPr>
          <p:cNvSpPr>
            <a:spLocks noGrp="1"/>
          </p:cNvSpPr>
          <p:nvPr>
            <p:ph sz="quarter" idx="13" hasCustomPrompt="1"/>
          </p:nvPr>
        </p:nvSpPr>
        <p:spPr>
          <a:xfrm>
            <a:off x="609599" y="1688464"/>
            <a:ext cx="10972801" cy="4434840"/>
          </a:xfrm>
        </p:spPr>
        <p:txBody>
          <a:bodyPr/>
          <a:lstStyle>
            <a:lvl1pPr marL="0" indent="0">
              <a:lnSpc>
                <a:spcPct val="100000"/>
              </a:lnSpc>
              <a:spcAft>
                <a:spcPts val="600"/>
              </a:spcAft>
              <a:buNone/>
              <a:defRPr>
                <a:solidFill>
                  <a:schemeClr val="accent1"/>
                </a:solidFill>
              </a:defRPr>
            </a:lvl1pPr>
            <a:lvl2pPr>
              <a:lnSpc>
                <a:spcPct val="100000"/>
              </a:lnSpc>
              <a:spcAft>
                <a:spcPts val="600"/>
              </a:spcAft>
              <a:defRPr>
                <a:solidFill>
                  <a:schemeClr val="accent1"/>
                </a:solidFill>
              </a:defRPr>
            </a:lvl2pPr>
            <a:lvl3pPr>
              <a:lnSpc>
                <a:spcPct val="100000"/>
              </a:lnSpc>
              <a:spcAft>
                <a:spcPts val="600"/>
              </a:spcAft>
              <a:defRPr>
                <a:solidFill>
                  <a:schemeClr val="accent1"/>
                </a:solidFill>
              </a:defRPr>
            </a:lvl3pPr>
            <a:lvl4pPr>
              <a:lnSpc>
                <a:spcPct val="100000"/>
              </a:lnSpc>
              <a:spcAft>
                <a:spcPts val="600"/>
              </a:spcAft>
              <a:defRPr>
                <a:solidFill>
                  <a:schemeClr val="accent1"/>
                </a:solidFill>
              </a:defRPr>
            </a:lvl4pPr>
            <a:lvl5pPr>
              <a:lnSpc>
                <a:spcPct val="100000"/>
              </a:lnSpc>
              <a:spcAft>
                <a:spcPts val="600"/>
              </a:spcAft>
              <a:defRPr>
                <a:solidFill>
                  <a:schemeClr val="accent1"/>
                </a:solidFill>
              </a:defRPr>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spTree>
    <p:extLst>
      <p:ext uri="{BB962C8B-B14F-4D97-AF65-F5344CB8AC3E}">
        <p14:creationId xmlns:p14="http://schemas.microsoft.com/office/powerpoint/2010/main" val="383349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ground and footer only">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FA822A4-B2F7-C631-91E2-4BD1209D7809}"/>
              </a:ext>
            </a:extLst>
          </p:cNvPr>
          <p:cNvGrpSpPr/>
          <p:nvPr userDrawn="1"/>
        </p:nvGrpSpPr>
        <p:grpSpPr>
          <a:xfrm rot="10800000">
            <a:off x="12033" y="4830966"/>
            <a:ext cx="6921331" cy="6921331"/>
            <a:chOff x="105150" y="-3122465"/>
            <a:chExt cx="5720108" cy="5720108"/>
          </a:xfrm>
        </p:grpSpPr>
        <p:sp>
          <p:nvSpPr>
            <p:cNvPr id="11" name="Chord 10">
              <a:extLst>
                <a:ext uri="{FF2B5EF4-FFF2-40B4-BE49-F238E27FC236}">
                  <a16:creationId xmlns:a16="http://schemas.microsoft.com/office/drawing/2014/main" id="{34A4E3B5-C00F-E00B-24E5-D0F1E3B3801E}"/>
                </a:ext>
              </a:extLst>
            </p:cNvPr>
            <p:cNvSpPr/>
            <p:nvPr/>
          </p:nvSpPr>
          <p:spPr>
            <a:xfrm>
              <a:off x="105150" y="-3122465"/>
              <a:ext cx="5720108" cy="5720108"/>
            </a:xfrm>
            <a:prstGeom prst="chord">
              <a:avLst>
                <a:gd name="adj1" fmla="val 1261286"/>
                <a:gd name="adj2" fmla="val 9655466"/>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2" name="Chord 11">
              <a:extLst>
                <a:ext uri="{FF2B5EF4-FFF2-40B4-BE49-F238E27FC236}">
                  <a16:creationId xmlns:a16="http://schemas.microsoft.com/office/drawing/2014/main" id="{6A8D66C2-1067-4EA5-495B-48BBCE58B32A}"/>
                </a:ext>
              </a:extLst>
            </p:cNvPr>
            <p:cNvSpPr/>
            <p:nvPr/>
          </p:nvSpPr>
          <p:spPr>
            <a:xfrm>
              <a:off x="604591" y="-2579372"/>
              <a:ext cx="4721226" cy="4633922"/>
            </a:xfrm>
            <a:prstGeom prst="chord">
              <a:avLst>
                <a:gd name="adj1" fmla="val 1316505"/>
                <a:gd name="adj2" fmla="val 9253254"/>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3" name="Chord 12">
              <a:extLst>
                <a:ext uri="{FF2B5EF4-FFF2-40B4-BE49-F238E27FC236}">
                  <a16:creationId xmlns:a16="http://schemas.microsoft.com/office/drawing/2014/main" id="{EA1CE5E8-44F0-898E-5207-31ACD20D8153}"/>
                </a:ext>
              </a:extLst>
            </p:cNvPr>
            <p:cNvSpPr/>
            <p:nvPr/>
          </p:nvSpPr>
          <p:spPr>
            <a:xfrm>
              <a:off x="1181381" y="-2013248"/>
              <a:ext cx="3567647" cy="3501674"/>
            </a:xfrm>
            <a:prstGeom prst="chord">
              <a:avLst>
                <a:gd name="adj1" fmla="val 1808574"/>
                <a:gd name="adj2" fmla="val 8936025"/>
              </a:avLst>
            </a:prstGeom>
            <a:solidFill>
              <a:schemeClr val="accent2">
                <a:alpha val="3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4" name="Group 13">
            <a:extLst>
              <a:ext uri="{FF2B5EF4-FFF2-40B4-BE49-F238E27FC236}">
                <a16:creationId xmlns:a16="http://schemas.microsoft.com/office/drawing/2014/main" id="{10BAC59C-0883-64A3-8BA5-74A88469C376}"/>
              </a:ext>
            </a:extLst>
          </p:cNvPr>
          <p:cNvGrpSpPr/>
          <p:nvPr userDrawn="1"/>
        </p:nvGrpSpPr>
        <p:grpSpPr>
          <a:xfrm>
            <a:off x="6064162" y="-3899901"/>
            <a:ext cx="7613464" cy="7613464"/>
            <a:chOff x="105150" y="-3122465"/>
            <a:chExt cx="5720108" cy="5720108"/>
          </a:xfrm>
        </p:grpSpPr>
        <p:sp>
          <p:nvSpPr>
            <p:cNvPr id="15" name="Chord 14">
              <a:extLst>
                <a:ext uri="{FF2B5EF4-FFF2-40B4-BE49-F238E27FC236}">
                  <a16:creationId xmlns:a16="http://schemas.microsoft.com/office/drawing/2014/main" id="{C39A5B3A-9F7B-B7F4-EFF8-81960CFA3883}"/>
                </a:ext>
              </a:extLst>
            </p:cNvPr>
            <p:cNvSpPr/>
            <p:nvPr/>
          </p:nvSpPr>
          <p:spPr>
            <a:xfrm>
              <a:off x="105150" y="-3122465"/>
              <a:ext cx="5720108" cy="5720108"/>
            </a:xfrm>
            <a:prstGeom prst="chord">
              <a:avLst>
                <a:gd name="adj1" fmla="val 21580203"/>
                <a:gd name="adj2" fmla="val 10806197"/>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Chord 15">
              <a:extLst>
                <a:ext uri="{FF2B5EF4-FFF2-40B4-BE49-F238E27FC236}">
                  <a16:creationId xmlns:a16="http://schemas.microsoft.com/office/drawing/2014/main" id="{26377B58-F47E-E4D0-1818-47D58541CAAB}"/>
                </a:ext>
              </a:extLst>
            </p:cNvPr>
            <p:cNvSpPr/>
            <p:nvPr/>
          </p:nvSpPr>
          <p:spPr>
            <a:xfrm>
              <a:off x="604591" y="-2579372"/>
              <a:ext cx="4721226" cy="4633922"/>
            </a:xfrm>
            <a:prstGeom prst="chord">
              <a:avLst>
                <a:gd name="adj1" fmla="val 21580203"/>
                <a:gd name="adj2" fmla="val 10806197"/>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7" name="Chord 16">
              <a:extLst>
                <a:ext uri="{FF2B5EF4-FFF2-40B4-BE49-F238E27FC236}">
                  <a16:creationId xmlns:a16="http://schemas.microsoft.com/office/drawing/2014/main" id="{EF1DDBF3-57DD-F669-4BAE-EDD64389A992}"/>
                </a:ext>
              </a:extLst>
            </p:cNvPr>
            <p:cNvSpPr/>
            <p:nvPr/>
          </p:nvSpPr>
          <p:spPr>
            <a:xfrm>
              <a:off x="1181381" y="-2013248"/>
              <a:ext cx="3567647" cy="3501674"/>
            </a:xfrm>
            <a:prstGeom prst="chord">
              <a:avLst>
                <a:gd name="adj1" fmla="val 21580203"/>
                <a:gd name="adj2" fmla="val 10806197"/>
              </a:avLst>
            </a:prstGeom>
            <a:solidFill>
              <a:schemeClr val="accent5">
                <a:alpha val="3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6" name="Slide Number Placeholder 5">
            <a:extLst>
              <a:ext uri="{FF2B5EF4-FFF2-40B4-BE49-F238E27FC236}">
                <a16:creationId xmlns:a16="http://schemas.microsoft.com/office/drawing/2014/main" id="{D598D662-88FE-516B-7290-B301466CF50C}"/>
              </a:ext>
            </a:extLst>
          </p:cNvPr>
          <p:cNvSpPr txBox="1">
            <a:spLocks/>
          </p:cNvSpPr>
          <p:nvPr userDrawn="1"/>
        </p:nvSpPr>
        <p:spPr>
          <a:xfrm>
            <a:off x="11517616" y="6499849"/>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4C28233B-55CC-6D73-7FF9-4A451201EB80}"/>
              </a:ext>
            </a:extLst>
          </p:cNvPr>
          <p:cNvSpPr txBox="1"/>
          <p:nvPr userDrawn="1"/>
        </p:nvSpPr>
        <p:spPr>
          <a:xfrm>
            <a:off x="408927" y="6505102"/>
            <a:ext cx="784189" cy="207749"/>
          </a:xfrm>
          <a:prstGeom prst="rect">
            <a:avLst/>
          </a:prstGeom>
          <a:noFill/>
        </p:spPr>
        <p:txBody>
          <a:bodyPr wrap="none" rtlCol="0">
            <a:spAutoFit/>
          </a:bodyPr>
          <a:lstStyle/>
          <a:p>
            <a:pPr defTabSz="228577"/>
            <a:r>
              <a:rPr lang="en-US" sz="750" err="1">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C71E428F-C172-72DD-8790-53BB80E0E4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8439" y="6483799"/>
            <a:ext cx="215762" cy="215762"/>
          </a:xfrm>
          <a:prstGeom prst="rect">
            <a:avLst/>
          </a:prstGeom>
        </p:spPr>
      </p:pic>
    </p:spTree>
    <p:extLst>
      <p:ext uri="{BB962C8B-B14F-4D97-AF65-F5344CB8AC3E}">
        <p14:creationId xmlns:p14="http://schemas.microsoft.com/office/powerpoint/2010/main" val="243585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60D7D0-F4FE-C3CB-40A5-AE190B2DD893}"/>
              </a:ext>
            </a:extLst>
          </p:cNvPr>
          <p:cNvGrpSpPr/>
          <p:nvPr userDrawn="1"/>
        </p:nvGrpSpPr>
        <p:grpSpPr>
          <a:xfrm rot="10800000">
            <a:off x="155943" y="4802440"/>
            <a:ext cx="6709295" cy="6709295"/>
            <a:chOff x="105150" y="-3122465"/>
            <a:chExt cx="5720108" cy="5720108"/>
          </a:xfrm>
        </p:grpSpPr>
        <p:sp>
          <p:nvSpPr>
            <p:cNvPr id="6" name="Chord 5">
              <a:extLst>
                <a:ext uri="{FF2B5EF4-FFF2-40B4-BE49-F238E27FC236}">
                  <a16:creationId xmlns:a16="http://schemas.microsoft.com/office/drawing/2014/main" id="{051EAE4D-0F55-8C23-8144-DDFB7DD9D7FD}"/>
                </a:ext>
              </a:extLst>
            </p:cNvPr>
            <p:cNvSpPr/>
            <p:nvPr/>
          </p:nvSpPr>
          <p:spPr>
            <a:xfrm>
              <a:off x="105150" y="-3122465"/>
              <a:ext cx="5720108" cy="5720108"/>
            </a:xfrm>
            <a:prstGeom prst="chord">
              <a:avLst>
                <a:gd name="adj1" fmla="val 1099984"/>
                <a:gd name="adj2" fmla="val 9758148"/>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7" name="Chord 6">
              <a:extLst>
                <a:ext uri="{FF2B5EF4-FFF2-40B4-BE49-F238E27FC236}">
                  <a16:creationId xmlns:a16="http://schemas.microsoft.com/office/drawing/2014/main" id="{85DCA7C8-D8E0-C55A-BD10-0996743308B1}"/>
                </a:ext>
              </a:extLst>
            </p:cNvPr>
            <p:cNvSpPr/>
            <p:nvPr/>
          </p:nvSpPr>
          <p:spPr>
            <a:xfrm>
              <a:off x="604591" y="-2579372"/>
              <a:ext cx="4721226" cy="4633922"/>
            </a:xfrm>
            <a:prstGeom prst="chord">
              <a:avLst>
                <a:gd name="adj1" fmla="val 1379694"/>
                <a:gd name="adj2" fmla="val 9313731"/>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8" name="Chord 7">
              <a:extLst>
                <a:ext uri="{FF2B5EF4-FFF2-40B4-BE49-F238E27FC236}">
                  <a16:creationId xmlns:a16="http://schemas.microsoft.com/office/drawing/2014/main" id="{77AAA76D-1592-6CD1-5CAC-5A6CF1D69313}"/>
                </a:ext>
              </a:extLst>
            </p:cNvPr>
            <p:cNvSpPr/>
            <p:nvPr/>
          </p:nvSpPr>
          <p:spPr>
            <a:xfrm>
              <a:off x="1181381" y="-2013248"/>
              <a:ext cx="3567647" cy="3501674"/>
            </a:xfrm>
            <a:prstGeom prst="chord">
              <a:avLst>
                <a:gd name="adj1" fmla="val 1673024"/>
                <a:gd name="adj2" fmla="val 8811419"/>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3" name="Group 12">
            <a:extLst>
              <a:ext uri="{FF2B5EF4-FFF2-40B4-BE49-F238E27FC236}">
                <a16:creationId xmlns:a16="http://schemas.microsoft.com/office/drawing/2014/main" id="{4937B918-0B23-74EA-9E46-09DA10602EAD}"/>
              </a:ext>
            </a:extLst>
          </p:cNvPr>
          <p:cNvGrpSpPr/>
          <p:nvPr userDrawn="1"/>
        </p:nvGrpSpPr>
        <p:grpSpPr>
          <a:xfrm>
            <a:off x="6113028" y="-2990654"/>
            <a:ext cx="6921331" cy="6921331"/>
            <a:chOff x="105150" y="-3122465"/>
            <a:chExt cx="5720108" cy="5720108"/>
          </a:xfrm>
        </p:grpSpPr>
        <p:sp>
          <p:nvSpPr>
            <p:cNvPr id="14" name="Chord 13">
              <a:extLst>
                <a:ext uri="{FF2B5EF4-FFF2-40B4-BE49-F238E27FC236}">
                  <a16:creationId xmlns:a16="http://schemas.microsoft.com/office/drawing/2014/main" id="{3165E45C-C0B5-FC43-B6ED-6CB11C0666AB}"/>
                </a:ext>
              </a:extLst>
            </p:cNvPr>
            <p:cNvSpPr/>
            <p:nvPr/>
          </p:nvSpPr>
          <p:spPr>
            <a:xfrm>
              <a:off x="105150" y="-3122465"/>
              <a:ext cx="5720108" cy="5720108"/>
            </a:xfrm>
            <a:prstGeom prst="chord">
              <a:avLst>
                <a:gd name="adj1" fmla="val 20867905"/>
                <a:gd name="adj2" fmla="val 11478846"/>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5" name="Chord 14">
              <a:extLst>
                <a:ext uri="{FF2B5EF4-FFF2-40B4-BE49-F238E27FC236}">
                  <a16:creationId xmlns:a16="http://schemas.microsoft.com/office/drawing/2014/main" id="{C39AC530-802D-1D32-ADEA-4D3CBBD2608C}"/>
                </a:ext>
              </a:extLst>
            </p:cNvPr>
            <p:cNvSpPr/>
            <p:nvPr/>
          </p:nvSpPr>
          <p:spPr>
            <a:xfrm>
              <a:off x="604591" y="-2579372"/>
              <a:ext cx="4721226" cy="4633922"/>
            </a:xfrm>
            <a:prstGeom prst="chord">
              <a:avLst>
                <a:gd name="adj1" fmla="val 20769818"/>
                <a:gd name="adj2" fmla="val 11622062"/>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Chord 15">
              <a:extLst>
                <a:ext uri="{FF2B5EF4-FFF2-40B4-BE49-F238E27FC236}">
                  <a16:creationId xmlns:a16="http://schemas.microsoft.com/office/drawing/2014/main" id="{4353FB93-DD46-C54A-0024-A48F7D431266}"/>
                </a:ext>
              </a:extLst>
            </p:cNvPr>
            <p:cNvSpPr/>
            <p:nvPr/>
          </p:nvSpPr>
          <p:spPr>
            <a:xfrm>
              <a:off x="1181381" y="-2013248"/>
              <a:ext cx="3567647" cy="3501674"/>
            </a:xfrm>
            <a:prstGeom prst="chord">
              <a:avLst>
                <a:gd name="adj1" fmla="val 20656920"/>
                <a:gd name="adj2" fmla="val 11801938"/>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pic>
        <p:nvPicPr>
          <p:cNvPr id="10" name="Picture 9" descr="A picture containing text, font, graphics, logo&#10;&#10;Description automatically generated">
            <a:extLst>
              <a:ext uri="{FF2B5EF4-FFF2-40B4-BE49-F238E27FC236}">
                <a16:creationId xmlns:a16="http://schemas.microsoft.com/office/drawing/2014/main" id="{535980FD-1B8D-F6F1-3B64-BF3D992FB2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5" name="Picture Placeholder 10">
            <a:extLst>
              <a:ext uri="{FF2B5EF4-FFF2-40B4-BE49-F238E27FC236}">
                <a16:creationId xmlns:a16="http://schemas.microsoft.com/office/drawing/2014/main" id="{116EA175-7FC7-791A-478D-FD718123C8E6}"/>
              </a:ext>
            </a:extLst>
          </p:cNvPr>
          <p:cNvSpPr>
            <a:spLocks noGrp="1"/>
          </p:cNvSpPr>
          <p:nvPr>
            <p:ph type="pic" sz="quarter" idx="10"/>
          </p:nvPr>
        </p:nvSpPr>
        <p:spPr>
          <a:xfrm>
            <a:off x="7536005" y="1960416"/>
            <a:ext cx="2937163" cy="2946400"/>
          </a:xfrm>
          <a:prstGeom prst="ellipse">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anchor="ctr"/>
          <a:lstStyle>
            <a:lvl1pPr marL="0" indent="0" algn="ctr">
              <a:buNone/>
              <a:defRPr/>
            </a:lvl1pPr>
          </a:lstStyle>
          <a:p>
            <a:endParaRPr lang="en-US"/>
          </a:p>
        </p:txBody>
      </p:sp>
      <p:sp>
        <p:nvSpPr>
          <p:cNvPr id="11" name="Rectangle 10">
            <a:extLst>
              <a:ext uri="{FF2B5EF4-FFF2-40B4-BE49-F238E27FC236}">
                <a16:creationId xmlns:a16="http://schemas.microsoft.com/office/drawing/2014/main" id="{D20983D6-53D7-C902-9AB0-E904BD7D754E}"/>
              </a:ext>
            </a:extLst>
          </p:cNvPr>
          <p:cNvSpPr/>
          <p:nvPr userDrawn="1"/>
        </p:nvSpPr>
        <p:spPr>
          <a:xfrm>
            <a:off x="624263" y="375121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2" name="Subtitle 2">
            <a:extLst>
              <a:ext uri="{FF2B5EF4-FFF2-40B4-BE49-F238E27FC236}">
                <a16:creationId xmlns:a16="http://schemas.microsoft.com/office/drawing/2014/main" id="{FDA8D16F-CC24-CC8D-1CC3-6438691841EB}"/>
              </a:ext>
            </a:extLst>
          </p:cNvPr>
          <p:cNvSpPr>
            <a:spLocks noGrp="1"/>
          </p:cNvSpPr>
          <p:nvPr>
            <p:ph type="subTitle" idx="1" hasCustomPrompt="1"/>
          </p:nvPr>
        </p:nvSpPr>
        <p:spPr>
          <a:xfrm>
            <a:off x="634056" y="4027685"/>
            <a:ext cx="6261215" cy="429635"/>
          </a:xfrm>
        </p:spPr>
        <p:txBody>
          <a:bodyPr lIns="0" rIns="0">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17" name="Title 1">
            <a:extLst>
              <a:ext uri="{FF2B5EF4-FFF2-40B4-BE49-F238E27FC236}">
                <a16:creationId xmlns:a16="http://schemas.microsoft.com/office/drawing/2014/main" id="{D7E4DE2E-A9F6-4747-D370-1390F65F0016}"/>
              </a:ext>
            </a:extLst>
          </p:cNvPr>
          <p:cNvSpPr>
            <a:spLocks noGrp="1"/>
          </p:cNvSpPr>
          <p:nvPr>
            <p:ph type="ctrTitle" hasCustomPrompt="1"/>
          </p:nvPr>
        </p:nvSpPr>
        <p:spPr>
          <a:xfrm>
            <a:off x="634425" y="2013036"/>
            <a:ext cx="6321588" cy="1606653"/>
          </a:xfrm>
        </p:spPr>
        <p:txBody>
          <a:bodyPr lIns="0" rIns="0" anchor="b">
            <a:noAutofit/>
          </a:bodyPr>
          <a:lstStyle>
            <a:lvl1pPr algn="l">
              <a:defRPr sz="3600" b="1" spc="31" baseline="0">
                <a:solidFill>
                  <a:schemeClr val="tx1">
                    <a:lumMod val="75000"/>
                    <a:lumOff val="25000"/>
                  </a:schemeClr>
                </a:solidFill>
              </a:defRPr>
            </a:lvl1pPr>
          </a:lstStyle>
          <a:p>
            <a:r>
              <a:rPr lang="en-US"/>
              <a:t>Main Presentation Header Goes Here</a:t>
            </a:r>
          </a:p>
        </p:txBody>
      </p:sp>
    </p:spTree>
    <p:extLst>
      <p:ext uri="{BB962C8B-B14F-4D97-AF65-F5344CB8AC3E}">
        <p14:creationId xmlns:p14="http://schemas.microsoft.com/office/powerpoint/2010/main" val="41761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512" userDrawn="1">
          <p15:clr>
            <a:srgbClr val="FBAE40"/>
          </p15:clr>
        </p15:guide>
        <p15:guide id="4" pos="97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5_Title Only">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810BDFDA-EE48-88A2-8966-9DFA17417D24}"/>
              </a:ext>
            </a:extLst>
          </p:cNvPr>
          <p:cNvSpPr>
            <a:spLocks noGrp="1"/>
          </p:cNvSpPr>
          <p:nvPr>
            <p:ph type="pic" sz="quarter" idx="10"/>
          </p:nvPr>
        </p:nvSpPr>
        <p:spPr>
          <a:xfrm>
            <a:off x="2495967" y="2552009"/>
            <a:ext cx="2670148" cy="267854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
        <p:nvSpPr>
          <p:cNvPr id="16" name="Text Placeholder 15">
            <a:extLst>
              <a:ext uri="{FF2B5EF4-FFF2-40B4-BE49-F238E27FC236}">
                <a16:creationId xmlns:a16="http://schemas.microsoft.com/office/drawing/2014/main" id="{FB8ADFF3-CB7C-2340-DA65-45BD32B7DAF7}"/>
              </a:ext>
            </a:extLst>
          </p:cNvPr>
          <p:cNvSpPr>
            <a:spLocks noGrp="1"/>
          </p:cNvSpPr>
          <p:nvPr>
            <p:ph type="body" sz="quarter" idx="11" hasCustomPrompt="1"/>
          </p:nvPr>
        </p:nvSpPr>
        <p:spPr>
          <a:xfrm>
            <a:off x="6096577" y="2552746"/>
            <a:ext cx="4207483" cy="2543175"/>
          </a:xfrm>
        </p:spPr>
        <p:txBody>
          <a:bodyPr lIns="0" rIns="0" anchor="ctr"/>
          <a:lstStyle>
            <a:lvl1pPr marL="0" indent="0">
              <a:buNone/>
              <a:defRPr b="1">
                <a:solidFill>
                  <a:schemeClr val="accent1"/>
                </a:solidFill>
              </a:defRPr>
            </a:lvl1pPr>
            <a:lvl2pPr marL="6351" indent="0">
              <a:buNone/>
              <a:tabLst/>
              <a:defRPr sz="2000">
                <a:solidFill>
                  <a:schemeClr val="accent1"/>
                </a:solidFill>
              </a:defRPr>
            </a:lvl2pPr>
            <a:lvl3pPr marL="6351" indent="0">
              <a:buNone/>
              <a:tabLst/>
              <a:defRPr sz="1600">
                <a:solidFill>
                  <a:schemeClr val="accent1"/>
                </a:solidFill>
              </a:defRPr>
            </a:lvl3pPr>
          </a:lstStyle>
          <a:p>
            <a:pPr lvl="0"/>
            <a:r>
              <a:rPr lang="en-US"/>
              <a:t>Speaker Name</a:t>
            </a:r>
          </a:p>
          <a:p>
            <a:pPr lvl="1"/>
            <a:r>
              <a:rPr lang="en-US"/>
              <a:t>Organization</a:t>
            </a:r>
          </a:p>
          <a:p>
            <a:pPr lvl="2"/>
            <a:r>
              <a:rPr lang="en-US"/>
              <a:t>Title</a:t>
            </a:r>
          </a:p>
        </p:txBody>
      </p:sp>
      <p:sp>
        <p:nvSpPr>
          <p:cNvPr id="13" name="Slide Number Placeholder 5">
            <a:extLst>
              <a:ext uri="{FF2B5EF4-FFF2-40B4-BE49-F238E27FC236}">
                <a16:creationId xmlns:a16="http://schemas.microsoft.com/office/drawing/2014/main" id="{8E4E9A05-DAB8-9D59-7FD4-F1C889769EB6}"/>
              </a:ext>
            </a:extLst>
          </p:cNvPr>
          <p:cNvSpPr txBox="1">
            <a:spLocks/>
          </p:cNvSpPr>
          <p:nvPr userDrawn="1"/>
        </p:nvSpPr>
        <p:spPr>
          <a:xfrm>
            <a:off x="11517617" y="6464869"/>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5" name="Title 1">
            <a:extLst>
              <a:ext uri="{FF2B5EF4-FFF2-40B4-BE49-F238E27FC236}">
                <a16:creationId xmlns:a16="http://schemas.microsoft.com/office/drawing/2014/main" id="{1A238F23-507B-3BE1-5E58-529BC1F72CDA}"/>
              </a:ext>
            </a:extLst>
          </p:cNvPr>
          <p:cNvSpPr>
            <a:spLocks noGrp="1"/>
          </p:cNvSpPr>
          <p:nvPr>
            <p:ph type="title" hasCustomPrompt="1"/>
          </p:nvPr>
        </p:nvSpPr>
        <p:spPr>
          <a:xfrm>
            <a:off x="625366"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6" name="Subtitle 2">
            <a:extLst>
              <a:ext uri="{FF2B5EF4-FFF2-40B4-BE49-F238E27FC236}">
                <a16:creationId xmlns:a16="http://schemas.microsoft.com/office/drawing/2014/main" id="{EAD71DD9-030F-E9A0-75F8-AB1F6A89D4D0}"/>
              </a:ext>
            </a:extLst>
          </p:cNvPr>
          <p:cNvSpPr>
            <a:spLocks noGrp="1"/>
          </p:cNvSpPr>
          <p:nvPr>
            <p:ph type="subTitle" idx="1" hasCustomPrompt="1"/>
          </p:nvPr>
        </p:nvSpPr>
        <p:spPr>
          <a:xfrm>
            <a:off x="625366"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7" name="Straight Connector 6">
            <a:extLst>
              <a:ext uri="{FF2B5EF4-FFF2-40B4-BE49-F238E27FC236}">
                <a16:creationId xmlns:a16="http://schemas.microsoft.com/office/drawing/2014/main" id="{1AB1BA26-4469-BF4D-786E-A6CFC7DD30D6}"/>
              </a:ext>
            </a:extLst>
          </p:cNvPr>
          <p:cNvCxnSpPr>
            <a:cxnSpLocks/>
          </p:cNvCxnSpPr>
          <p:nvPr userDrawn="1"/>
        </p:nvCxnSpPr>
        <p:spPr>
          <a:xfrm>
            <a:off x="5258844"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E86F2C37-AE58-3FA2-FBDD-FCB6505B09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14844"/>
            <a:ext cx="1323511" cy="274320"/>
          </a:xfrm>
          <a:prstGeom prst="rect">
            <a:avLst/>
          </a:prstGeom>
        </p:spPr>
      </p:pic>
    </p:spTree>
    <p:extLst>
      <p:ext uri="{BB962C8B-B14F-4D97-AF65-F5344CB8AC3E}">
        <p14:creationId xmlns:p14="http://schemas.microsoft.com/office/powerpoint/2010/main" val="321043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2555350"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1354349"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7" name="Picture Placeholder 10">
            <a:extLst>
              <a:ext uri="{FF2B5EF4-FFF2-40B4-BE49-F238E27FC236}">
                <a16:creationId xmlns:a16="http://schemas.microsoft.com/office/drawing/2014/main" id="{BC5667FC-2596-FEE3-5345-88F139CCB81E}"/>
              </a:ext>
            </a:extLst>
          </p:cNvPr>
          <p:cNvSpPr>
            <a:spLocks noGrp="1"/>
          </p:cNvSpPr>
          <p:nvPr>
            <p:ph type="pic" sz="quarter" idx="12"/>
          </p:nvPr>
        </p:nvSpPr>
        <p:spPr>
          <a:xfrm>
            <a:off x="7938653"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6737652"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25366"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25366"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58844"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Slide Number Placeholder 5">
            <a:extLst>
              <a:ext uri="{FF2B5EF4-FFF2-40B4-BE49-F238E27FC236}">
                <a16:creationId xmlns:a16="http://schemas.microsoft.com/office/drawing/2014/main" id="{DE495B2F-FEC8-0385-0378-276EBC78838F}"/>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5220D7E9-22A7-AD59-AAD2-FB1A4AC8D8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10648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3_Title Only">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BC5667FC-2596-FEE3-5345-88F139CCB81E}"/>
              </a:ext>
            </a:extLst>
          </p:cNvPr>
          <p:cNvSpPr>
            <a:spLocks noGrp="1"/>
          </p:cNvSpPr>
          <p:nvPr>
            <p:ph type="pic" sz="quarter" idx="12"/>
          </p:nvPr>
        </p:nvSpPr>
        <p:spPr>
          <a:xfrm>
            <a:off x="1599251"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8" name="Picture Placeholder 10">
            <a:extLst>
              <a:ext uri="{FF2B5EF4-FFF2-40B4-BE49-F238E27FC236}">
                <a16:creationId xmlns:a16="http://schemas.microsoft.com/office/drawing/2014/main" id="{B48EC1A1-7D43-BADF-C955-D9D2305CD752}"/>
              </a:ext>
            </a:extLst>
          </p:cNvPr>
          <p:cNvSpPr>
            <a:spLocks noGrp="1"/>
          </p:cNvSpPr>
          <p:nvPr>
            <p:ph type="pic" sz="quarter" idx="13"/>
          </p:nvPr>
        </p:nvSpPr>
        <p:spPr>
          <a:xfrm>
            <a:off x="5237263"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9" name="Picture Placeholder 10">
            <a:extLst>
              <a:ext uri="{FF2B5EF4-FFF2-40B4-BE49-F238E27FC236}">
                <a16:creationId xmlns:a16="http://schemas.microsoft.com/office/drawing/2014/main" id="{D6A6A78D-DC10-BEBE-0CDA-6C7833C13A91}"/>
              </a:ext>
            </a:extLst>
          </p:cNvPr>
          <p:cNvSpPr>
            <a:spLocks noGrp="1"/>
          </p:cNvSpPr>
          <p:nvPr>
            <p:ph type="pic" sz="quarter" idx="14"/>
          </p:nvPr>
        </p:nvSpPr>
        <p:spPr>
          <a:xfrm>
            <a:off x="8888925"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910476" y="4235783"/>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4555313" y="4235784"/>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8200150" y="4235782"/>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Slide Number Placeholder 5">
            <a:extLst>
              <a:ext uri="{FF2B5EF4-FFF2-40B4-BE49-F238E27FC236}">
                <a16:creationId xmlns:a16="http://schemas.microsoft.com/office/drawing/2014/main" id="{E50D36E7-90AE-952C-E53A-C84A4D3CF8A8}"/>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4" name="Picture 3" descr="A black background with white text&#10;&#10;Description automatically generated">
            <a:extLst>
              <a:ext uri="{FF2B5EF4-FFF2-40B4-BE49-F238E27FC236}">
                <a16:creationId xmlns:a16="http://schemas.microsoft.com/office/drawing/2014/main" id="{4EF0E661-6600-79C9-3029-A8C9A12E1D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23808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1049280"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62908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7" name="Picture Placeholder 10">
            <a:extLst>
              <a:ext uri="{FF2B5EF4-FFF2-40B4-BE49-F238E27FC236}">
                <a16:creationId xmlns:a16="http://schemas.microsoft.com/office/drawing/2014/main" id="{BC5667FC-2596-FEE3-5345-88F139CCB81E}"/>
              </a:ext>
            </a:extLst>
          </p:cNvPr>
          <p:cNvSpPr>
            <a:spLocks noGrp="1"/>
          </p:cNvSpPr>
          <p:nvPr>
            <p:ph type="pic" sz="quarter" idx="12"/>
          </p:nvPr>
        </p:nvSpPr>
        <p:spPr>
          <a:xfrm>
            <a:off x="3850750"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8" name="Picture Placeholder 10">
            <a:extLst>
              <a:ext uri="{FF2B5EF4-FFF2-40B4-BE49-F238E27FC236}">
                <a16:creationId xmlns:a16="http://schemas.microsoft.com/office/drawing/2014/main" id="{B48EC1A1-7D43-BADF-C955-D9D2305CD752}"/>
              </a:ext>
            </a:extLst>
          </p:cNvPr>
          <p:cNvSpPr>
            <a:spLocks noGrp="1"/>
          </p:cNvSpPr>
          <p:nvPr>
            <p:ph type="pic" sz="quarter" idx="13"/>
          </p:nvPr>
        </p:nvSpPr>
        <p:spPr>
          <a:xfrm>
            <a:off x="6652220"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9" name="Picture Placeholder 10">
            <a:extLst>
              <a:ext uri="{FF2B5EF4-FFF2-40B4-BE49-F238E27FC236}">
                <a16:creationId xmlns:a16="http://schemas.microsoft.com/office/drawing/2014/main" id="{D6A6A78D-DC10-BEBE-0CDA-6C7833C13A91}"/>
              </a:ext>
            </a:extLst>
          </p:cNvPr>
          <p:cNvSpPr>
            <a:spLocks noGrp="1"/>
          </p:cNvSpPr>
          <p:nvPr>
            <p:ph type="pic" sz="quarter" idx="14"/>
          </p:nvPr>
        </p:nvSpPr>
        <p:spPr>
          <a:xfrm>
            <a:off x="9453691" y="1958213"/>
            <a:ext cx="1717474" cy="1722875"/>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343055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623202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9033493"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Speaker Name</a:t>
            </a:r>
          </a:p>
          <a:p>
            <a:pPr lvl="1"/>
            <a:r>
              <a:rPr lang="en-US"/>
              <a:t>Organization</a:t>
            </a:r>
          </a:p>
          <a:p>
            <a:pPr lvl="2"/>
            <a:r>
              <a:rPr lang="en-US"/>
              <a:t>Speaker Title</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26" name="Slide Number Placeholder 5">
            <a:extLst>
              <a:ext uri="{FF2B5EF4-FFF2-40B4-BE49-F238E27FC236}">
                <a16:creationId xmlns:a16="http://schemas.microsoft.com/office/drawing/2014/main" id="{55E1BF0C-AB7A-5FB2-60CD-DE8C423E3BC9}"/>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27" name="Picture 26" descr="A black background with white text&#10;&#10;Description automatically generated">
            <a:extLst>
              <a:ext uri="{FF2B5EF4-FFF2-40B4-BE49-F238E27FC236}">
                <a16:creationId xmlns:a16="http://schemas.microsoft.com/office/drawing/2014/main" id="{92B9F71A-BED9-D2D6-9321-C625684150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409659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629"/>
          <a:stretch/>
        </p:blipFill>
        <p:spPr>
          <a:xfrm>
            <a:off x="0" y="0"/>
            <a:ext cx="3953437" cy="6858000"/>
          </a:xfrm>
          <a:prstGeom prst="rect">
            <a:avLst/>
          </a:prstGeom>
        </p:spPr>
      </p:pic>
      <p:sp>
        <p:nvSpPr>
          <p:cNvPr id="16" name="Text Placeholder 15">
            <a:extLst>
              <a:ext uri="{FF2B5EF4-FFF2-40B4-BE49-F238E27FC236}">
                <a16:creationId xmlns:a16="http://schemas.microsoft.com/office/drawing/2014/main" id="{FB8ADFF3-CB7C-2340-DA65-45BD32B7DAF7}"/>
              </a:ext>
            </a:extLst>
          </p:cNvPr>
          <p:cNvSpPr>
            <a:spLocks noGrp="1"/>
          </p:cNvSpPr>
          <p:nvPr>
            <p:ph type="body" sz="quarter" idx="11" hasCustomPrompt="1"/>
          </p:nvPr>
        </p:nvSpPr>
        <p:spPr>
          <a:xfrm>
            <a:off x="6096577" y="2164793"/>
            <a:ext cx="4351788" cy="2543175"/>
          </a:xfrm>
        </p:spPr>
        <p:txBody>
          <a:bodyPr lIns="0" rIns="0" anchor="ctr">
            <a:normAutofit/>
          </a:bodyPr>
          <a:lstStyle>
            <a:lvl1pPr marL="0" indent="0">
              <a:lnSpc>
                <a:spcPct val="100000"/>
              </a:lnSpc>
              <a:buNone/>
              <a:defRPr sz="3200" b="1" spc="40" baseline="0">
                <a:solidFill>
                  <a:schemeClr val="accent1"/>
                </a:solidFill>
              </a:defRPr>
            </a:lvl1pPr>
            <a:lvl2pPr marL="6351" indent="0">
              <a:lnSpc>
                <a:spcPct val="100000"/>
              </a:lnSpc>
              <a:buNone/>
              <a:tabLst/>
              <a:defRPr sz="2400" spc="40">
                <a:solidFill>
                  <a:schemeClr val="accent1"/>
                </a:solidFill>
              </a:defRPr>
            </a:lvl2pPr>
            <a:lvl3pPr marL="6351" indent="0">
              <a:lnSpc>
                <a:spcPct val="100000"/>
              </a:lnSpc>
              <a:buNone/>
              <a:tabLst/>
              <a:defRPr sz="1800" spc="40">
                <a:solidFill>
                  <a:schemeClr val="accent1"/>
                </a:solidFill>
              </a:defRPr>
            </a:lvl3pPr>
          </a:lstStyle>
          <a:p>
            <a:pPr lvl="0"/>
            <a:r>
              <a:rPr lang="en-US"/>
              <a:t>Header Text</a:t>
            </a:r>
          </a:p>
          <a:p>
            <a:pPr lvl="1"/>
            <a:r>
              <a:rPr lang="en-US"/>
              <a:t>Body Copy</a:t>
            </a:r>
          </a:p>
          <a:p>
            <a:pPr lvl="2"/>
            <a:r>
              <a:rPr lang="en-US"/>
              <a:t>Secondary text</a:t>
            </a:r>
          </a:p>
        </p:txBody>
      </p:sp>
      <p:sp>
        <p:nvSpPr>
          <p:cNvPr id="5" name="Rectangle 4">
            <a:extLst>
              <a:ext uri="{FF2B5EF4-FFF2-40B4-BE49-F238E27FC236}">
                <a16:creationId xmlns:a16="http://schemas.microsoft.com/office/drawing/2014/main" id="{A9730804-510E-C261-9B13-47A2451A3E0E}"/>
              </a:ext>
            </a:extLst>
          </p:cNvPr>
          <p:cNvSpPr/>
          <p:nvPr userDrawn="1"/>
        </p:nvSpPr>
        <p:spPr>
          <a:xfrm>
            <a:off x="2" y="0"/>
            <a:ext cx="3953437" cy="6858000"/>
          </a:xfrm>
          <a:prstGeom prst="rect">
            <a:avLst/>
          </a:prstGeom>
          <a:solidFill>
            <a:schemeClr val="accent5">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06067497-6986-2D85-09D0-90E67FAB38DD}"/>
              </a:ext>
            </a:extLst>
          </p:cNvPr>
          <p:cNvSpPr/>
          <p:nvPr userDrawn="1"/>
        </p:nvSpPr>
        <p:spPr>
          <a:xfrm>
            <a:off x="2168952" y="1655092"/>
            <a:ext cx="3566160" cy="3566160"/>
          </a:xfrm>
          <a:prstGeom prst="arc">
            <a:avLst>
              <a:gd name="adj1" fmla="val 6896465"/>
              <a:gd name="adj2" fmla="val 881880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Oval 14">
            <a:extLst>
              <a:ext uri="{FF2B5EF4-FFF2-40B4-BE49-F238E27FC236}">
                <a16:creationId xmlns:a16="http://schemas.microsoft.com/office/drawing/2014/main" id="{402C61BF-C069-0363-B0D2-DAA6898F7DC8}"/>
              </a:ext>
            </a:extLst>
          </p:cNvPr>
          <p:cNvSpPr>
            <a:spLocks noChangeAspect="1"/>
          </p:cNvSpPr>
          <p:nvPr userDrawn="1"/>
        </p:nvSpPr>
        <p:spPr>
          <a:xfrm>
            <a:off x="2449654" y="1955899"/>
            <a:ext cx="2971800" cy="2971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0">
            <a:extLst>
              <a:ext uri="{FF2B5EF4-FFF2-40B4-BE49-F238E27FC236}">
                <a16:creationId xmlns:a16="http://schemas.microsoft.com/office/drawing/2014/main" id="{6E5DF571-44A5-A36E-77C0-B0517DF656E2}"/>
              </a:ext>
            </a:extLst>
          </p:cNvPr>
          <p:cNvSpPr>
            <a:spLocks noGrp="1"/>
          </p:cNvSpPr>
          <p:nvPr>
            <p:ph type="pic" sz="quarter" idx="10"/>
          </p:nvPr>
        </p:nvSpPr>
        <p:spPr>
          <a:xfrm>
            <a:off x="2671315" y="2173584"/>
            <a:ext cx="2528478" cy="2536430"/>
          </a:xfrm>
          <a:prstGeom prst="ellipse">
            <a:avLst/>
          </a:prstGeom>
          <a:solidFill>
            <a:schemeClr val="bg1">
              <a:lumMod val="95000"/>
            </a:schemeClr>
          </a:solidFill>
          <a:ln w="12700">
            <a:solidFill>
              <a:schemeClr val="accent5"/>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
        <p:nvSpPr>
          <p:cNvPr id="18" name="Arc 17">
            <a:extLst>
              <a:ext uri="{FF2B5EF4-FFF2-40B4-BE49-F238E27FC236}">
                <a16:creationId xmlns:a16="http://schemas.microsoft.com/office/drawing/2014/main" id="{C5E26A47-661A-77D8-1206-E7E0EFB71F49}"/>
              </a:ext>
            </a:extLst>
          </p:cNvPr>
          <p:cNvSpPr/>
          <p:nvPr userDrawn="1"/>
        </p:nvSpPr>
        <p:spPr>
          <a:xfrm>
            <a:off x="2247781" y="1734204"/>
            <a:ext cx="3408218" cy="3408218"/>
          </a:xfrm>
          <a:prstGeom prst="arc">
            <a:avLst>
              <a:gd name="adj1" fmla="val 16195710"/>
              <a:gd name="adj2" fmla="val 19139618"/>
            </a:avLst>
          </a:prstGeom>
          <a:ln w="38100">
            <a:solidFill>
              <a:schemeClr val="accent5">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F8F06EE1-90EC-7EA3-C759-84EE4D6E2330}"/>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7671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2584027" y="2127768"/>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1354349"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6737652"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Arc 2">
            <a:extLst>
              <a:ext uri="{FF2B5EF4-FFF2-40B4-BE49-F238E27FC236}">
                <a16:creationId xmlns:a16="http://schemas.microsoft.com/office/drawing/2014/main" id="{EA8FEC01-A47C-0769-0F0A-45EB5812A7F9}"/>
              </a:ext>
            </a:extLst>
          </p:cNvPr>
          <p:cNvSpPr/>
          <p:nvPr userDrawn="1"/>
        </p:nvSpPr>
        <p:spPr>
          <a:xfrm>
            <a:off x="2367317" y="1913758"/>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D9DD3650-AB75-F631-B1DE-B6F1D86C5C07}"/>
              </a:ext>
            </a:extLst>
          </p:cNvPr>
          <p:cNvSpPr/>
          <p:nvPr userDrawn="1"/>
        </p:nvSpPr>
        <p:spPr>
          <a:xfrm>
            <a:off x="2367317" y="1913758"/>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A6DF1E54-F4A1-E83F-8FBA-19DDE5AAC86F}"/>
              </a:ext>
            </a:extLst>
          </p:cNvPr>
          <p:cNvSpPr>
            <a:spLocks noGrp="1"/>
          </p:cNvSpPr>
          <p:nvPr>
            <p:ph type="pic" sz="quarter" idx="16"/>
          </p:nvPr>
        </p:nvSpPr>
        <p:spPr>
          <a:xfrm>
            <a:off x="7890500" y="2127768"/>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248BFC27-9417-BC11-7243-27892505071D}"/>
              </a:ext>
            </a:extLst>
          </p:cNvPr>
          <p:cNvSpPr/>
          <p:nvPr userDrawn="1"/>
        </p:nvSpPr>
        <p:spPr>
          <a:xfrm>
            <a:off x="7673790" y="1913758"/>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6F8AD76B-4766-500E-E593-975A7F1AACB1}"/>
              </a:ext>
            </a:extLst>
          </p:cNvPr>
          <p:cNvSpPr/>
          <p:nvPr userDrawn="1"/>
        </p:nvSpPr>
        <p:spPr>
          <a:xfrm>
            <a:off x="7673790" y="1913758"/>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EAE7797B-2D53-2743-D8B1-C47E14A7124C}"/>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DFD8DDF1-7740-FB7C-A212-71541271E9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20308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4_Title Only">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910476" y="4235783"/>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4555313" y="4235784"/>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8200150" y="4235782"/>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Picture Placeholder 10">
            <a:extLst>
              <a:ext uri="{FF2B5EF4-FFF2-40B4-BE49-F238E27FC236}">
                <a16:creationId xmlns:a16="http://schemas.microsoft.com/office/drawing/2014/main" id="{865EFAE0-675D-E4C9-D033-8A31F875BA9B}"/>
              </a:ext>
            </a:extLst>
          </p:cNvPr>
          <p:cNvSpPr>
            <a:spLocks noGrp="1"/>
          </p:cNvSpPr>
          <p:nvPr>
            <p:ph type="pic" sz="quarter" idx="10"/>
          </p:nvPr>
        </p:nvSpPr>
        <p:spPr>
          <a:xfrm>
            <a:off x="1599251" y="2019868"/>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3" name="Arc 2">
            <a:extLst>
              <a:ext uri="{FF2B5EF4-FFF2-40B4-BE49-F238E27FC236}">
                <a16:creationId xmlns:a16="http://schemas.microsoft.com/office/drawing/2014/main" id="{7845045A-9483-5D3B-15A3-4CF7F6C7FA6E}"/>
              </a:ext>
            </a:extLst>
          </p:cNvPr>
          <p:cNvSpPr/>
          <p:nvPr userDrawn="1"/>
        </p:nvSpPr>
        <p:spPr>
          <a:xfrm>
            <a:off x="1382541" y="1805858"/>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21F4F86A-84AA-A12E-2D21-A90F5EE6C440}"/>
              </a:ext>
            </a:extLst>
          </p:cNvPr>
          <p:cNvSpPr/>
          <p:nvPr userDrawn="1"/>
        </p:nvSpPr>
        <p:spPr>
          <a:xfrm>
            <a:off x="1382541" y="1805858"/>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2355948A-074D-0627-025D-E49F0D472606}"/>
              </a:ext>
            </a:extLst>
          </p:cNvPr>
          <p:cNvSpPr>
            <a:spLocks noGrp="1"/>
          </p:cNvSpPr>
          <p:nvPr>
            <p:ph type="pic" sz="quarter" idx="18"/>
          </p:nvPr>
        </p:nvSpPr>
        <p:spPr>
          <a:xfrm>
            <a:off x="5244088" y="2019868"/>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72BB7351-96C7-2250-6CBB-28EBF85083B0}"/>
              </a:ext>
            </a:extLst>
          </p:cNvPr>
          <p:cNvSpPr/>
          <p:nvPr userDrawn="1"/>
        </p:nvSpPr>
        <p:spPr>
          <a:xfrm>
            <a:off x="5027378" y="1805858"/>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D47057DB-80B0-654D-90EE-BB897C8F3FA9}"/>
              </a:ext>
            </a:extLst>
          </p:cNvPr>
          <p:cNvSpPr/>
          <p:nvPr userDrawn="1"/>
        </p:nvSpPr>
        <p:spPr>
          <a:xfrm>
            <a:off x="5027378" y="1805858"/>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icture Placeholder 10">
            <a:extLst>
              <a:ext uri="{FF2B5EF4-FFF2-40B4-BE49-F238E27FC236}">
                <a16:creationId xmlns:a16="http://schemas.microsoft.com/office/drawing/2014/main" id="{4A3248EA-BA76-20C7-B18E-B6A2B03F94D6}"/>
              </a:ext>
            </a:extLst>
          </p:cNvPr>
          <p:cNvSpPr>
            <a:spLocks noGrp="1"/>
          </p:cNvSpPr>
          <p:nvPr>
            <p:ph type="pic" sz="quarter" idx="19"/>
          </p:nvPr>
        </p:nvSpPr>
        <p:spPr>
          <a:xfrm>
            <a:off x="8888925" y="2019868"/>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7" name="Arc 16">
            <a:extLst>
              <a:ext uri="{FF2B5EF4-FFF2-40B4-BE49-F238E27FC236}">
                <a16:creationId xmlns:a16="http://schemas.microsoft.com/office/drawing/2014/main" id="{DF9EF6AA-BCCF-16BA-1338-495BC4F6C617}"/>
              </a:ext>
            </a:extLst>
          </p:cNvPr>
          <p:cNvSpPr/>
          <p:nvPr userDrawn="1"/>
        </p:nvSpPr>
        <p:spPr>
          <a:xfrm>
            <a:off x="8672215" y="1805858"/>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4CF23B48-93C8-82C3-A456-6039B56FA1D5}"/>
              </a:ext>
            </a:extLst>
          </p:cNvPr>
          <p:cNvSpPr/>
          <p:nvPr userDrawn="1"/>
        </p:nvSpPr>
        <p:spPr>
          <a:xfrm>
            <a:off x="8672215" y="1805858"/>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0FD37A03-0C39-8E9A-4825-4A306F37B225}"/>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23" name="Picture 22" descr="A black background with white text&#10;&#10;Description automatically generated">
            <a:extLst>
              <a:ext uri="{FF2B5EF4-FFF2-40B4-BE49-F238E27FC236}">
                <a16:creationId xmlns:a16="http://schemas.microsoft.com/office/drawing/2014/main" id="{31B4EA73-C20E-74D1-F3F3-4CC65CDAF5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370374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5_Title Only">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62908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343055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623202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9033493"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Picture Placeholder 10">
            <a:extLst>
              <a:ext uri="{FF2B5EF4-FFF2-40B4-BE49-F238E27FC236}">
                <a16:creationId xmlns:a16="http://schemas.microsoft.com/office/drawing/2014/main" id="{916B36FD-E9C7-0EB7-4644-B045FADB857F}"/>
              </a:ext>
            </a:extLst>
          </p:cNvPr>
          <p:cNvSpPr>
            <a:spLocks noGrp="1"/>
          </p:cNvSpPr>
          <p:nvPr>
            <p:ph type="pic" sz="quarter" idx="10"/>
          </p:nvPr>
        </p:nvSpPr>
        <p:spPr>
          <a:xfrm>
            <a:off x="1049280" y="2031953"/>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4" name="Arc 3">
            <a:extLst>
              <a:ext uri="{FF2B5EF4-FFF2-40B4-BE49-F238E27FC236}">
                <a16:creationId xmlns:a16="http://schemas.microsoft.com/office/drawing/2014/main" id="{4ED6FD4A-B9F9-0837-DB72-5C770519EEF2}"/>
              </a:ext>
            </a:extLst>
          </p:cNvPr>
          <p:cNvSpPr/>
          <p:nvPr userDrawn="1"/>
        </p:nvSpPr>
        <p:spPr>
          <a:xfrm>
            <a:off x="832570" y="1817943"/>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3879B161-1AE2-FADA-334A-EFF2705442B2}"/>
              </a:ext>
            </a:extLst>
          </p:cNvPr>
          <p:cNvSpPr/>
          <p:nvPr userDrawn="1"/>
        </p:nvSpPr>
        <p:spPr>
          <a:xfrm>
            <a:off x="832570" y="1817943"/>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icture Placeholder 10">
            <a:extLst>
              <a:ext uri="{FF2B5EF4-FFF2-40B4-BE49-F238E27FC236}">
                <a16:creationId xmlns:a16="http://schemas.microsoft.com/office/drawing/2014/main" id="{7328D67A-6990-6860-7D63-8EBD5F23BACF}"/>
              </a:ext>
            </a:extLst>
          </p:cNvPr>
          <p:cNvSpPr>
            <a:spLocks noGrp="1"/>
          </p:cNvSpPr>
          <p:nvPr>
            <p:ph type="pic" sz="quarter" idx="18"/>
          </p:nvPr>
        </p:nvSpPr>
        <p:spPr>
          <a:xfrm>
            <a:off x="3850750" y="2031953"/>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6" name="Arc 15">
            <a:extLst>
              <a:ext uri="{FF2B5EF4-FFF2-40B4-BE49-F238E27FC236}">
                <a16:creationId xmlns:a16="http://schemas.microsoft.com/office/drawing/2014/main" id="{2ED2785D-F10D-C3F1-CD79-DDF830F565C7}"/>
              </a:ext>
            </a:extLst>
          </p:cNvPr>
          <p:cNvSpPr/>
          <p:nvPr userDrawn="1"/>
        </p:nvSpPr>
        <p:spPr>
          <a:xfrm>
            <a:off x="3634040" y="1817943"/>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D57C4C20-7530-E470-7383-AE41F046A1D7}"/>
              </a:ext>
            </a:extLst>
          </p:cNvPr>
          <p:cNvSpPr/>
          <p:nvPr userDrawn="1"/>
        </p:nvSpPr>
        <p:spPr>
          <a:xfrm>
            <a:off x="3634040" y="1817943"/>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Picture Placeholder 10">
            <a:extLst>
              <a:ext uri="{FF2B5EF4-FFF2-40B4-BE49-F238E27FC236}">
                <a16:creationId xmlns:a16="http://schemas.microsoft.com/office/drawing/2014/main" id="{D32EAB26-5370-6E5A-64B1-4E63CC98E0FF}"/>
              </a:ext>
            </a:extLst>
          </p:cNvPr>
          <p:cNvSpPr>
            <a:spLocks noGrp="1"/>
          </p:cNvSpPr>
          <p:nvPr>
            <p:ph type="pic" sz="quarter" idx="19"/>
          </p:nvPr>
        </p:nvSpPr>
        <p:spPr>
          <a:xfrm>
            <a:off x="6652220" y="2031953"/>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2" name="Arc 21">
            <a:extLst>
              <a:ext uri="{FF2B5EF4-FFF2-40B4-BE49-F238E27FC236}">
                <a16:creationId xmlns:a16="http://schemas.microsoft.com/office/drawing/2014/main" id="{C0AD66CC-EC9B-A4CD-A7B9-42ED1646CB6C}"/>
              </a:ext>
            </a:extLst>
          </p:cNvPr>
          <p:cNvSpPr/>
          <p:nvPr userDrawn="1"/>
        </p:nvSpPr>
        <p:spPr>
          <a:xfrm>
            <a:off x="6435510" y="1817943"/>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6E724543-4743-391D-133C-C13841B63EA8}"/>
              </a:ext>
            </a:extLst>
          </p:cNvPr>
          <p:cNvSpPr/>
          <p:nvPr userDrawn="1"/>
        </p:nvSpPr>
        <p:spPr>
          <a:xfrm>
            <a:off x="6435510" y="1817943"/>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Picture Placeholder 10">
            <a:extLst>
              <a:ext uri="{FF2B5EF4-FFF2-40B4-BE49-F238E27FC236}">
                <a16:creationId xmlns:a16="http://schemas.microsoft.com/office/drawing/2014/main" id="{A422CF18-5A3F-9CEA-0302-225E0F8673C4}"/>
              </a:ext>
            </a:extLst>
          </p:cNvPr>
          <p:cNvSpPr>
            <a:spLocks noGrp="1"/>
          </p:cNvSpPr>
          <p:nvPr>
            <p:ph type="pic" sz="quarter" idx="20"/>
          </p:nvPr>
        </p:nvSpPr>
        <p:spPr>
          <a:xfrm>
            <a:off x="9453691" y="2031953"/>
            <a:ext cx="1717474" cy="1722875"/>
          </a:xfrm>
          <a:prstGeom prst="ellipse">
            <a:avLst/>
          </a:prstGeom>
          <a:solidFill>
            <a:schemeClr val="bg1">
              <a:lumMod val="95000"/>
            </a:schemeClr>
          </a:solidFill>
          <a:ln w="9525">
            <a:solidFill>
              <a:schemeClr val="accent5"/>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5" name="Arc 24">
            <a:extLst>
              <a:ext uri="{FF2B5EF4-FFF2-40B4-BE49-F238E27FC236}">
                <a16:creationId xmlns:a16="http://schemas.microsoft.com/office/drawing/2014/main" id="{77D2335B-E767-A773-6A8A-16A2CC76473A}"/>
              </a:ext>
            </a:extLst>
          </p:cNvPr>
          <p:cNvSpPr/>
          <p:nvPr userDrawn="1"/>
        </p:nvSpPr>
        <p:spPr>
          <a:xfrm>
            <a:off x="9236981" y="1817943"/>
            <a:ext cx="2150895" cy="2150895"/>
          </a:xfrm>
          <a:prstGeom prst="arc">
            <a:avLst>
              <a:gd name="adj1" fmla="val 16115611"/>
              <a:gd name="adj2" fmla="val 20013837"/>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4232EF04-DFEA-B19B-2994-47F6D5F805CF}"/>
              </a:ext>
            </a:extLst>
          </p:cNvPr>
          <p:cNvSpPr/>
          <p:nvPr userDrawn="1"/>
        </p:nvSpPr>
        <p:spPr>
          <a:xfrm>
            <a:off x="9236981" y="1817943"/>
            <a:ext cx="2150895" cy="2150895"/>
          </a:xfrm>
          <a:prstGeom prst="arc">
            <a:avLst>
              <a:gd name="adj1" fmla="val 6202789"/>
              <a:gd name="adj2" fmla="val 9803476"/>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DB18C11A-0BED-0028-13BD-7C1EE0E0DCC4}"/>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28" name="Picture 27" descr="A black background with white text&#10;&#10;Description automatically generated">
            <a:extLst>
              <a:ext uri="{FF2B5EF4-FFF2-40B4-BE49-F238E27FC236}">
                <a16:creationId xmlns:a16="http://schemas.microsoft.com/office/drawing/2014/main" id="{A9F90631-A342-0DF5-9F46-F9119EB381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82804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7_Title Only">
    <p:spTree>
      <p:nvGrpSpPr>
        <p:cNvPr id="1" name=""/>
        <p:cNvGrpSpPr/>
        <p:nvPr/>
      </p:nvGrpSpPr>
      <p:grpSpPr>
        <a:xfrm>
          <a:off x="0" y="0"/>
          <a:ext cx="0" cy="0"/>
          <a:chOff x="0" y="0"/>
          <a:chExt cx="0" cy="0"/>
        </a:xfrm>
      </p:grpSpPr>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629"/>
          <a:stretch/>
        </p:blipFill>
        <p:spPr>
          <a:xfrm>
            <a:off x="0" y="0"/>
            <a:ext cx="3953437"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2" y="0"/>
            <a:ext cx="3953437" cy="6858000"/>
          </a:xfrm>
          <a:prstGeom prst="rect">
            <a:avLst/>
          </a:prstGeom>
          <a:solidFill>
            <a:schemeClr val="accent3">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211FC1-A1D3-9CB4-C1BB-A6B6AB173BB1}"/>
              </a:ext>
            </a:extLst>
          </p:cNvPr>
          <p:cNvSpPr>
            <a:spLocks noChangeAspect="1"/>
          </p:cNvSpPr>
          <p:nvPr userDrawn="1"/>
        </p:nvSpPr>
        <p:spPr>
          <a:xfrm>
            <a:off x="2449654" y="1955899"/>
            <a:ext cx="2971800" cy="2971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0">
            <a:extLst>
              <a:ext uri="{FF2B5EF4-FFF2-40B4-BE49-F238E27FC236}">
                <a16:creationId xmlns:a16="http://schemas.microsoft.com/office/drawing/2014/main" id="{810BDFDA-EE48-88A2-8966-9DFA17417D24}"/>
              </a:ext>
            </a:extLst>
          </p:cNvPr>
          <p:cNvSpPr>
            <a:spLocks noGrp="1"/>
          </p:cNvSpPr>
          <p:nvPr>
            <p:ph type="pic" sz="quarter" idx="10"/>
          </p:nvPr>
        </p:nvSpPr>
        <p:spPr>
          <a:xfrm>
            <a:off x="2671315" y="2173584"/>
            <a:ext cx="2528478" cy="2536430"/>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
        <p:nvSpPr>
          <p:cNvPr id="7" name="Arc 6">
            <a:extLst>
              <a:ext uri="{FF2B5EF4-FFF2-40B4-BE49-F238E27FC236}">
                <a16:creationId xmlns:a16="http://schemas.microsoft.com/office/drawing/2014/main" id="{06067497-6986-2D85-09D0-90E67FAB38DD}"/>
              </a:ext>
            </a:extLst>
          </p:cNvPr>
          <p:cNvSpPr/>
          <p:nvPr userDrawn="1"/>
        </p:nvSpPr>
        <p:spPr>
          <a:xfrm>
            <a:off x="2168952" y="1655092"/>
            <a:ext cx="3566160" cy="3566160"/>
          </a:xfrm>
          <a:prstGeom prst="arc">
            <a:avLst>
              <a:gd name="adj1" fmla="val 6896465"/>
              <a:gd name="adj2" fmla="val 881880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Arc 2">
            <a:extLst>
              <a:ext uri="{FF2B5EF4-FFF2-40B4-BE49-F238E27FC236}">
                <a16:creationId xmlns:a16="http://schemas.microsoft.com/office/drawing/2014/main" id="{8C8FF18D-29A5-1F5D-7963-9FDA4BC66886}"/>
              </a:ext>
            </a:extLst>
          </p:cNvPr>
          <p:cNvSpPr/>
          <p:nvPr userDrawn="1"/>
        </p:nvSpPr>
        <p:spPr>
          <a:xfrm>
            <a:off x="2247781" y="1734204"/>
            <a:ext cx="3408218" cy="3408218"/>
          </a:xfrm>
          <a:prstGeom prst="arc">
            <a:avLst>
              <a:gd name="adj1" fmla="val 16195710"/>
              <a:gd name="adj2" fmla="val 19139618"/>
            </a:avLst>
          </a:prstGeom>
          <a:ln w="38100">
            <a:solidFill>
              <a:schemeClr val="accent3">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B08ADA7B-80D4-677E-C859-DE8FB09DAA4E}"/>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8" name="Text Placeholder 15">
            <a:extLst>
              <a:ext uri="{FF2B5EF4-FFF2-40B4-BE49-F238E27FC236}">
                <a16:creationId xmlns:a16="http://schemas.microsoft.com/office/drawing/2014/main" id="{51D0599B-9F14-59F6-48C2-398747F4A8E5}"/>
              </a:ext>
            </a:extLst>
          </p:cNvPr>
          <p:cNvSpPr>
            <a:spLocks noGrp="1"/>
          </p:cNvSpPr>
          <p:nvPr>
            <p:ph type="body" sz="quarter" idx="11" hasCustomPrompt="1"/>
          </p:nvPr>
        </p:nvSpPr>
        <p:spPr>
          <a:xfrm>
            <a:off x="6096577" y="2164793"/>
            <a:ext cx="4351788" cy="2543175"/>
          </a:xfrm>
        </p:spPr>
        <p:txBody>
          <a:bodyPr lIns="0" rIns="0" anchor="ctr">
            <a:normAutofit/>
          </a:bodyPr>
          <a:lstStyle>
            <a:lvl1pPr marL="0" indent="0">
              <a:lnSpc>
                <a:spcPct val="100000"/>
              </a:lnSpc>
              <a:buNone/>
              <a:defRPr sz="3200" b="1" spc="40" baseline="0">
                <a:solidFill>
                  <a:schemeClr val="accent1"/>
                </a:solidFill>
              </a:defRPr>
            </a:lvl1pPr>
            <a:lvl2pPr marL="6351" indent="0">
              <a:lnSpc>
                <a:spcPct val="100000"/>
              </a:lnSpc>
              <a:buNone/>
              <a:tabLst/>
              <a:defRPr sz="2400" spc="40">
                <a:solidFill>
                  <a:schemeClr val="accent1"/>
                </a:solidFill>
              </a:defRPr>
            </a:lvl2pPr>
            <a:lvl3pPr marL="6351" indent="0">
              <a:lnSpc>
                <a:spcPct val="100000"/>
              </a:lnSpc>
              <a:buNone/>
              <a:tabLst/>
              <a:defRPr sz="1800" spc="40">
                <a:solidFill>
                  <a:schemeClr val="accent1"/>
                </a:solidFill>
              </a:defRPr>
            </a:lvl3pPr>
          </a:lstStyle>
          <a:p>
            <a:pPr lvl="0"/>
            <a:r>
              <a:rPr lang="en-US"/>
              <a:t>Header Text</a:t>
            </a:r>
          </a:p>
          <a:p>
            <a:pPr lvl="1"/>
            <a:r>
              <a:rPr lang="en-US"/>
              <a:t>Body Copy</a:t>
            </a:r>
          </a:p>
          <a:p>
            <a:pPr lvl="2"/>
            <a:r>
              <a:rPr lang="en-US"/>
              <a:t>Secondary text</a:t>
            </a:r>
          </a:p>
        </p:txBody>
      </p:sp>
    </p:spTree>
    <p:extLst>
      <p:ext uri="{BB962C8B-B14F-4D97-AF65-F5344CB8AC3E}">
        <p14:creationId xmlns:p14="http://schemas.microsoft.com/office/powerpoint/2010/main" val="346506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_Title Only">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2584027" y="2127768"/>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1354349"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6737652"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Arc 2">
            <a:extLst>
              <a:ext uri="{FF2B5EF4-FFF2-40B4-BE49-F238E27FC236}">
                <a16:creationId xmlns:a16="http://schemas.microsoft.com/office/drawing/2014/main" id="{EA8FEC01-A47C-0769-0F0A-45EB5812A7F9}"/>
              </a:ext>
            </a:extLst>
          </p:cNvPr>
          <p:cNvSpPr/>
          <p:nvPr userDrawn="1"/>
        </p:nvSpPr>
        <p:spPr>
          <a:xfrm>
            <a:off x="2367317" y="1913758"/>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D9DD3650-AB75-F631-B1DE-B6F1D86C5C07}"/>
              </a:ext>
            </a:extLst>
          </p:cNvPr>
          <p:cNvSpPr/>
          <p:nvPr userDrawn="1"/>
        </p:nvSpPr>
        <p:spPr>
          <a:xfrm>
            <a:off x="2367317" y="1913758"/>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A6DF1E54-F4A1-E83F-8FBA-19DDE5AAC86F}"/>
              </a:ext>
            </a:extLst>
          </p:cNvPr>
          <p:cNvSpPr>
            <a:spLocks noGrp="1"/>
          </p:cNvSpPr>
          <p:nvPr>
            <p:ph type="pic" sz="quarter" idx="16"/>
          </p:nvPr>
        </p:nvSpPr>
        <p:spPr>
          <a:xfrm>
            <a:off x="7890500" y="2127768"/>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248BFC27-9417-BC11-7243-27892505071D}"/>
              </a:ext>
            </a:extLst>
          </p:cNvPr>
          <p:cNvSpPr/>
          <p:nvPr userDrawn="1"/>
        </p:nvSpPr>
        <p:spPr>
          <a:xfrm>
            <a:off x="7673790" y="1913758"/>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6F8AD76B-4766-500E-E593-975A7F1AACB1}"/>
              </a:ext>
            </a:extLst>
          </p:cNvPr>
          <p:cNvSpPr/>
          <p:nvPr userDrawn="1"/>
        </p:nvSpPr>
        <p:spPr>
          <a:xfrm>
            <a:off x="7673790" y="1913758"/>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E43B80AE-D1C2-71D5-4464-5BBC7A4E316C}"/>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AC846A85-7E88-92EA-8EEC-E82D4A8899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400696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DBB776A-071D-E582-B3CD-5794B197FE47}"/>
              </a:ext>
            </a:extLst>
          </p:cNvPr>
          <p:cNvGrpSpPr/>
          <p:nvPr userDrawn="1"/>
        </p:nvGrpSpPr>
        <p:grpSpPr>
          <a:xfrm rot="10800000">
            <a:off x="155943" y="4802440"/>
            <a:ext cx="6709295" cy="6709295"/>
            <a:chOff x="105150" y="-3122465"/>
            <a:chExt cx="5720108" cy="5720108"/>
          </a:xfrm>
        </p:grpSpPr>
        <p:sp>
          <p:nvSpPr>
            <p:cNvPr id="12" name="Chord 11">
              <a:extLst>
                <a:ext uri="{FF2B5EF4-FFF2-40B4-BE49-F238E27FC236}">
                  <a16:creationId xmlns:a16="http://schemas.microsoft.com/office/drawing/2014/main" id="{7BB2B28B-4BFE-B2F5-DC5E-390FC9478E14}"/>
                </a:ext>
              </a:extLst>
            </p:cNvPr>
            <p:cNvSpPr/>
            <p:nvPr/>
          </p:nvSpPr>
          <p:spPr>
            <a:xfrm>
              <a:off x="105150" y="-3122465"/>
              <a:ext cx="5720108" cy="5720108"/>
            </a:xfrm>
            <a:prstGeom prst="chord">
              <a:avLst>
                <a:gd name="adj1" fmla="val 1099984"/>
                <a:gd name="adj2" fmla="val 9758148"/>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Chord 15">
              <a:extLst>
                <a:ext uri="{FF2B5EF4-FFF2-40B4-BE49-F238E27FC236}">
                  <a16:creationId xmlns:a16="http://schemas.microsoft.com/office/drawing/2014/main" id="{1901EBED-3ED5-F5FF-FAC4-E3C4E5DED899}"/>
                </a:ext>
              </a:extLst>
            </p:cNvPr>
            <p:cNvSpPr/>
            <p:nvPr/>
          </p:nvSpPr>
          <p:spPr>
            <a:xfrm>
              <a:off x="604591" y="-2579372"/>
              <a:ext cx="4721226" cy="4633922"/>
            </a:xfrm>
            <a:prstGeom prst="chord">
              <a:avLst>
                <a:gd name="adj1" fmla="val 1379694"/>
                <a:gd name="adj2" fmla="val 9313731"/>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Chord 17">
              <a:extLst>
                <a:ext uri="{FF2B5EF4-FFF2-40B4-BE49-F238E27FC236}">
                  <a16:creationId xmlns:a16="http://schemas.microsoft.com/office/drawing/2014/main" id="{CEBDF90E-608A-7673-E39B-3BE16042EBD6}"/>
                </a:ext>
              </a:extLst>
            </p:cNvPr>
            <p:cNvSpPr/>
            <p:nvPr/>
          </p:nvSpPr>
          <p:spPr>
            <a:xfrm>
              <a:off x="1181381" y="-2013248"/>
              <a:ext cx="3567647" cy="3501674"/>
            </a:xfrm>
            <a:prstGeom prst="chord">
              <a:avLst>
                <a:gd name="adj1" fmla="val 1673024"/>
                <a:gd name="adj2" fmla="val 8811419"/>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9" name="Group 18">
            <a:extLst>
              <a:ext uri="{FF2B5EF4-FFF2-40B4-BE49-F238E27FC236}">
                <a16:creationId xmlns:a16="http://schemas.microsoft.com/office/drawing/2014/main" id="{92D003A4-FFAD-D950-D02A-21674187E998}"/>
              </a:ext>
            </a:extLst>
          </p:cNvPr>
          <p:cNvGrpSpPr/>
          <p:nvPr userDrawn="1"/>
        </p:nvGrpSpPr>
        <p:grpSpPr>
          <a:xfrm>
            <a:off x="6113028" y="-2990654"/>
            <a:ext cx="6921331" cy="6921331"/>
            <a:chOff x="105150" y="-3122465"/>
            <a:chExt cx="5720108" cy="5720108"/>
          </a:xfrm>
        </p:grpSpPr>
        <p:sp>
          <p:nvSpPr>
            <p:cNvPr id="20" name="Chord 19">
              <a:extLst>
                <a:ext uri="{FF2B5EF4-FFF2-40B4-BE49-F238E27FC236}">
                  <a16:creationId xmlns:a16="http://schemas.microsoft.com/office/drawing/2014/main" id="{0A1A8329-D1F5-5C27-E042-F4F6DFE3C15E}"/>
                </a:ext>
              </a:extLst>
            </p:cNvPr>
            <p:cNvSpPr/>
            <p:nvPr/>
          </p:nvSpPr>
          <p:spPr>
            <a:xfrm>
              <a:off x="105150" y="-3122465"/>
              <a:ext cx="5720108" cy="5720108"/>
            </a:xfrm>
            <a:prstGeom prst="chord">
              <a:avLst>
                <a:gd name="adj1" fmla="val 20867905"/>
                <a:gd name="adj2" fmla="val 11478846"/>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Chord 20">
              <a:extLst>
                <a:ext uri="{FF2B5EF4-FFF2-40B4-BE49-F238E27FC236}">
                  <a16:creationId xmlns:a16="http://schemas.microsoft.com/office/drawing/2014/main" id="{B72DC578-D487-9BAF-D045-B363F945EC9F}"/>
                </a:ext>
              </a:extLst>
            </p:cNvPr>
            <p:cNvSpPr/>
            <p:nvPr/>
          </p:nvSpPr>
          <p:spPr>
            <a:xfrm>
              <a:off x="604591" y="-2579372"/>
              <a:ext cx="4721226" cy="4633922"/>
            </a:xfrm>
            <a:prstGeom prst="chord">
              <a:avLst>
                <a:gd name="adj1" fmla="val 20769818"/>
                <a:gd name="adj2" fmla="val 11622062"/>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 name="Chord 21">
              <a:extLst>
                <a:ext uri="{FF2B5EF4-FFF2-40B4-BE49-F238E27FC236}">
                  <a16:creationId xmlns:a16="http://schemas.microsoft.com/office/drawing/2014/main" id="{0D0F9819-B720-30AC-3DFB-9F184297914F}"/>
                </a:ext>
              </a:extLst>
            </p:cNvPr>
            <p:cNvSpPr/>
            <p:nvPr/>
          </p:nvSpPr>
          <p:spPr>
            <a:xfrm>
              <a:off x="1181381" y="-2013248"/>
              <a:ext cx="3567647" cy="3501674"/>
            </a:xfrm>
            <a:prstGeom prst="chord">
              <a:avLst>
                <a:gd name="adj1" fmla="val 20656920"/>
                <a:gd name="adj2" fmla="val 11801938"/>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7" name="Picture Placeholder 16">
            <a:extLst>
              <a:ext uri="{FF2B5EF4-FFF2-40B4-BE49-F238E27FC236}">
                <a16:creationId xmlns:a16="http://schemas.microsoft.com/office/drawing/2014/main" id="{472C3C59-EACF-1047-1DBE-2DE26A38A3A0}"/>
              </a:ext>
            </a:extLst>
          </p:cNvPr>
          <p:cNvSpPr>
            <a:spLocks noGrp="1"/>
          </p:cNvSpPr>
          <p:nvPr>
            <p:ph type="pic" sz="quarter" idx="10" hasCustomPrompt="1"/>
          </p:nvPr>
        </p:nvSpPr>
        <p:spPr>
          <a:xfrm>
            <a:off x="7146926" y="1479552"/>
            <a:ext cx="3948113" cy="3948113"/>
          </a:xfrm>
        </p:spPr>
        <p:txBody>
          <a:bodyPr lIns="274320" tIns="274320" rIns="274320" bIns="274320" anchor="ctr"/>
          <a:lstStyle>
            <a:lvl1pPr marL="0" indent="0" algn="ctr">
              <a:buNone/>
              <a:defRPr/>
            </a:lvl1pPr>
          </a:lstStyle>
          <a:p>
            <a:r>
              <a:rPr lang="en-US"/>
              <a:t>Click or drag and drop to add a photo here.</a:t>
            </a:r>
          </a:p>
        </p:txBody>
      </p:sp>
      <p:pic>
        <p:nvPicPr>
          <p:cNvPr id="4" name="Picture 3" descr="A picture containing text, font, graphics, logo&#10;&#10;Description automatically generated">
            <a:extLst>
              <a:ext uri="{FF2B5EF4-FFF2-40B4-BE49-F238E27FC236}">
                <a16:creationId xmlns:a16="http://schemas.microsoft.com/office/drawing/2014/main" id="{6DEC7FC5-2AAB-626B-B755-BC1622F04C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29" name="Rectangle 28">
            <a:extLst>
              <a:ext uri="{FF2B5EF4-FFF2-40B4-BE49-F238E27FC236}">
                <a16:creationId xmlns:a16="http://schemas.microsoft.com/office/drawing/2014/main" id="{93A1E8D5-53C2-6152-B472-49004847BC4E}"/>
              </a:ext>
            </a:extLst>
          </p:cNvPr>
          <p:cNvSpPr/>
          <p:nvPr userDrawn="1"/>
        </p:nvSpPr>
        <p:spPr>
          <a:xfrm>
            <a:off x="624263" y="375121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30" name="Subtitle 2">
            <a:extLst>
              <a:ext uri="{FF2B5EF4-FFF2-40B4-BE49-F238E27FC236}">
                <a16:creationId xmlns:a16="http://schemas.microsoft.com/office/drawing/2014/main" id="{6726C246-002C-B05C-3B2C-D1190770DFF2}"/>
              </a:ext>
            </a:extLst>
          </p:cNvPr>
          <p:cNvSpPr>
            <a:spLocks noGrp="1"/>
          </p:cNvSpPr>
          <p:nvPr>
            <p:ph type="subTitle" idx="1" hasCustomPrompt="1"/>
          </p:nvPr>
        </p:nvSpPr>
        <p:spPr>
          <a:xfrm>
            <a:off x="634056" y="4027685"/>
            <a:ext cx="6261215" cy="429635"/>
          </a:xfrm>
        </p:spPr>
        <p:txBody>
          <a:bodyPr lIns="0" rIns="0">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31" name="Title 1">
            <a:extLst>
              <a:ext uri="{FF2B5EF4-FFF2-40B4-BE49-F238E27FC236}">
                <a16:creationId xmlns:a16="http://schemas.microsoft.com/office/drawing/2014/main" id="{36EF4D24-639F-7928-C3F1-B6B380B330FD}"/>
              </a:ext>
            </a:extLst>
          </p:cNvPr>
          <p:cNvSpPr>
            <a:spLocks noGrp="1"/>
          </p:cNvSpPr>
          <p:nvPr>
            <p:ph type="ctrTitle" hasCustomPrompt="1"/>
          </p:nvPr>
        </p:nvSpPr>
        <p:spPr>
          <a:xfrm>
            <a:off x="634425" y="2013036"/>
            <a:ext cx="6321588" cy="1606653"/>
          </a:xfrm>
        </p:spPr>
        <p:txBody>
          <a:bodyPr lIns="0" rIns="0" anchor="b">
            <a:noAutofit/>
          </a:bodyPr>
          <a:lstStyle>
            <a:lvl1pPr algn="l">
              <a:defRPr sz="3600" b="1" spc="31" baseline="0">
                <a:solidFill>
                  <a:schemeClr val="tx1">
                    <a:lumMod val="75000"/>
                    <a:lumOff val="25000"/>
                  </a:schemeClr>
                </a:solidFill>
              </a:defRPr>
            </a:lvl1pPr>
          </a:lstStyle>
          <a:p>
            <a:r>
              <a:rPr lang="en-US"/>
              <a:t>Main Presentation Header Goes Here</a:t>
            </a:r>
          </a:p>
        </p:txBody>
      </p:sp>
    </p:spTree>
    <p:extLst>
      <p:ext uri="{BB962C8B-B14F-4D97-AF65-F5344CB8AC3E}">
        <p14:creationId xmlns:p14="http://schemas.microsoft.com/office/powerpoint/2010/main" val="13847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5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6_Title Only">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910476" y="4235783"/>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4555313" y="4235784"/>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8200150" y="4235782"/>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Picture Placeholder 10">
            <a:extLst>
              <a:ext uri="{FF2B5EF4-FFF2-40B4-BE49-F238E27FC236}">
                <a16:creationId xmlns:a16="http://schemas.microsoft.com/office/drawing/2014/main" id="{865EFAE0-675D-E4C9-D033-8A31F875BA9B}"/>
              </a:ext>
            </a:extLst>
          </p:cNvPr>
          <p:cNvSpPr>
            <a:spLocks noGrp="1"/>
          </p:cNvSpPr>
          <p:nvPr>
            <p:ph type="pic" sz="quarter" idx="10"/>
          </p:nvPr>
        </p:nvSpPr>
        <p:spPr>
          <a:xfrm>
            <a:off x="1599251" y="2019868"/>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3" name="Arc 2">
            <a:extLst>
              <a:ext uri="{FF2B5EF4-FFF2-40B4-BE49-F238E27FC236}">
                <a16:creationId xmlns:a16="http://schemas.microsoft.com/office/drawing/2014/main" id="{7845045A-9483-5D3B-15A3-4CF7F6C7FA6E}"/>
              </a:ext>
            </a:extLst>
          </p:cNvPr>
          <p:cNvSpPr/>
          <p:nvPr userDrawn="1"/>
        </p:nvSpPr>
        <p:spPr>
          <a:xfrm>
            <a:off x="1382541" y="1805858"/>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21F4F86A-84AA-A12E-2D21-A90F5EE6C440}"/>
              </a:ext>
            </a:extLst>
          </p:cNvPr>
          <p:cNvSpPr/>
          <p:nvPr userDrawn="1"/>
        </p:nvSpPr>
        <p:spPr>
          <a:xfrm>
            <a:off x="1382541" y="1805858"/>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2355948A-074D-0627-025D-E49F0D472606}"/>
              </a:ext>
            </a:extLst>
          </p:cNvPr>
          <p:cNvSpPr>
            <a:spLocks noGrp="1"/>
          </p:cNvSpPr>
          <p:nvPr>
            <p:ph type="pic" sz="quarter" idx="18"/>
          </p:nvPr>
        </p:nvSpPr>
        <p:spPr>
          <a:xfrm>
            <a:off x="5244088" y="2019868"/>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72BB7351-96C7-2250-6CBB-28EBF85083B0}"/>
              </a:ext>
            </a:extLst>
          </p:cNvPr>
          <p:cNvSpPr/>
          <p:nvPr userDrawn="1"/>
        </p:nvSpPr>
        <p:spPr>
          <a:xfrm>
            <a:off x="5027378" y="1805858"/>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D47057DB-80B0-654D-90EE-BB897C8F3FA9}"/>
              </a:ext>
            </a:extLst>
          </p:cNvPr>
          <p:cNvSpPr/>
          <p:nvPr userDrawn="1"/>
        </p:nvSpPr>
        <p:spPr>
          <a:xfrm>
            <a:off x="5027378" y="1805858"/>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icture Placeholder 10">
            <a:extLst>
              <a:ext uri="{FF2B5EF4-FFF2-40B4-BE49-F238E27FC236}">
                <a16:creationId xmlns:a16="http://schemas.microsoft.com/office/drawing/2014/main" id="{4A3248EA-BA76-20C7-B18E-B6A2B03F94D6}"/>
              </a:ext>
            </a:extLst>
          </p:cNvPr>
          <p:cNvSpPr>
            <a:spLocks noGrp="1"/>
          </p:cNvSpPr>
          <p:nvPr>
            <p:ph type="pic" sz="quarter" idx="19"/>
          </p:nvPr>
        </p:nvSpPr>
        <p:spPr>
          <a:xfrm>
            <a:off x="8888925" y="2019868"/>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7" name="Arc 16">
            <a:extLst>
              <a:ext uri="{FF2B5EF4-FFF2-40B4-BE49-F238E27FC236}">
                <a16:creationId xmlns:a16="http://schemas.microsoft.com/office/drawing/2014/main" id="{DF9EF6AA-BCCF-16BA-1338-495BC4F6C617}"/>
              </a:ext>
            </a:extLst>
          </p:cNvPr>
          <p:cNvSpPr/>
          <p:nvPr userDrawn="1"/>
        </p:nvSpPr>
        <p:spPr>
          <a:xfrm>
            <a:off x="8672215" y="1805858"/>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4CF23B48-93C8-82C3-A456-6039B56FA1D5}"/>
              </a:ext>
            </a:extLst>
          </p:cNvPr>
          <p:cNvSpPr/>
          <p:nvPr userDrawn="1"/>
        </p:nvSpPr>
        <p:spPr>
          <a:xfrm>
            <a:off x="8672215" y="1805858"/>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3A205796-911D-42D3-2DCA-D2ED160A36CD}"/>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F56534ED-7B7F-221B-EC02-5FDF4004BA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903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7_Title Only">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62908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343055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623202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9033493"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Picture Placeholder 10">
            <a:extLst>
              <a:ext uri="{FF2B5EF4-FFF2-40B4-BE49-F238E27FC236}">
                <a16:creationId xmlns:a16="http://schemas.microsoft.com/office/drawing/2014/main" id="{916B36FD-E9C7-0EB7-4644-B045FADB857F}"/>
              </a:ext>
            </a:extLst>
          </p:cNvPr>
          <p:cNvSpPr>
            <a:spLocks noGrp="1"/>
          </p:cNvSpPr>
          <p:nvPr>
            <p:ph type="pic" sz="quarter" idx="10"/>
          </p:nvPr>
        </p:nvSpPr>
        <p:spPr>
          <a:xfrm>
            <a:off x="1049280" y="2031953"/>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4" name="Arc 3">
            <a:extLst>
              <a:ext uri="{FF2B5EF4-FFF2-40B4-BE49-F238E27FC236}">
                <a16:creationId xmlns:a16="http://schemas.microsoft.com/office/drawing/2014/main" id="{4ED6FD4A-B9F9-0837-DB72-5C770519EEF2}"/>
              </a:ext>
            </a:extLst>
          </p:cNvPr>
          <p:cNvSpPr/>
          <p:nvPr userDrawn="1"/>
        </p:nvSpPr>
        <p:spPr>
          <a:xfrm>
            <a:off x="832570" y="1817943"/>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3879B161-1AE2-FADA-334A-EFF2705442B2}"/>
              </a:ext>
            </a:extLst>
          </p:cNvPr>
          <p:cNvSpPr/>
          <p:nvPr userDrawn="1"/>
        </p:nvSpPr>
        <p:spPr>
          <a:xfrm>
            <a:off x="832570" y="1817943"/>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icture Placeholder 10">
            <a:extLst>
              <a:ext uri="{FF2B5EF4-FFF2-40B4-BE49-F238E27FC236}">
                <a16:creationId xmlns:a16="http://schemas.microsoft.com/office/drawing/2014/main" id="{7328D67A-6990-6860-7D63-8EBD5F23BACF}"/>
              </a:ext>
            </a:extLst>
          </p:cNvPr>
          <p:cNvSpPr>
            <a:spLocks noGrp="1"/>
          </p:cNvSpPr>
          <p:nvPr>
            <p:ph type="pic" sz="quarter" idx="18"/>
          </p:nvPr>
        </p:nvSpPr>
        <p:spPr>
          <a:xfrm>
            <a:off x="3850750" y="2031953"/>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6" name="Arc 15">
            <a:extLst>
              <a:ext uri="{FF2B5EF4-FFF2-40B4-BE49-F238E27FC236}">
                <a16:creationId xmlns:a16="http://schemas.microsoft.com/office/drawing/2014/main" id="{2ED2785D-F10D-C3F1-CD79-DDF830F565C7}"/>
              </a:ext>
            </a:extLst>
          </p:cNvPr>
          <p:cNvSpPr/>
          <p:nvPr userDrawn="1"/>
        </p:nvSpPr>
        <p:spPr>
          <a:xfrm>
            <a:off x="3634040" y="1817943"/>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D57C4C20-7530-E470-7383-AE41F046A1D7}"/>
              </a:ext>
            </a:extLst>
          </p:cNvPr>
          <p:cNvSpPr/>
          <p:nvPr userDrawn="1"/>
        </p:nvSpPr>
        <p:spPr>
          <a:xfrm>
            <a:off x="3634040" y="1817943"/>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Picture Placeholder 10">
            <a:extLst>
              <a:ext uri="{FF2B5EF4-FFF2-40B4-BE49-F238E27FC236}">
                <a16:creationId xmlns:a16="http://schemas.microsoft.com/office/drawing/2014/main" id="{D32EAB26-5370-6E5A-64B1-4E63CC98E0FF}"/>
              </a:ext>
            </a:extLst>
          </p:cNvPr>
          <p:cNvSpPr>
            <a:spLocks noGrp="1"/>
          </p:cNvSpPr>
          <p:nvPr>
            <p:ph type="pic" sz="quarter" idx="19"/>
          </p:nvPr>
        </p:nvSpPr>
        <p:spPr>
          <a:xfrm>
            <a:off x="6652220" y="2031953"/>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2" name="Arc 21">
            <a:extLst>
              <a:ext uri="{FF2B5EF4-FFF2-40B4-BE49-F238E27FC236}">
                <a16:creationId xmlns:a16="http://schemas.microsoft.com/office/drawing/2014/main" id="{C0AD66CC-EC9B-A4CD-A7B9-42ED1646CB6C}"/>
              </a:ext>
            </a:extLst>
          </p:cNvPr>
          <p:cNvSpPr/>
          <p:nvPr userDrawn="1"/>
        </p:nvSpPr>
        <p:spPr>
          <a:xfrm>
            <a:off x="6435510" y="1817943"/>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6E724543-4743-391D-133C-C13841B63EA8}"/>
              </a:ext>
            </a:extLst>
          </p:cNvPr>
          <p:cNvSpPr/>
          <p:nvPr userDrawn="1"/>
        </p:nvSpPr>
        <p:spPr>
          <a:xfrm>
            <a:off x="6435510" y="1817943"/>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Picture Placeholder 10">
            <a:extLst>
              <a:ext uri="{FF2B5EF4-FFF2-40B4-BE49-F238E27FC236}">
                <a16:creationId xmlns:a16="http://schemas.microsoft.com/office/drawing/2014/main" id="{A422CF18-5A3F-9CEA-0302-225E0F8673C4}"/>
              </a:ext>
            </a:extLst>
          </p:cNvPr>
          <p:cNvSpPr>
            <a:spLocks noGrp="1"/>
          </p:cNvSpPr>
          <p:nvPr>
            <p:ph type="pic" sz="quarter" idx="20"/>
          </p:nvPr>
        </p:nvSpPr>
        <p:spPr>
          <a:xfrm>
            <a:off x="9453691" y="2031953"/>
            <a:ext cx="1717474" cy="1722875"/>
          </a:xfrm>
          <a:prstGeom prst="ellipse">
            <a:avLst/>
          </a:prstGeom>
          <a:solidFill>
            <a:schemeClr val="bg1">
              <a:lumMod val="95000"/>
            </a:schemeClr>
          </a:solidFill>
          <a:ln w="12700">
            <a:solidFill>
              <a:schemeClr val="accent3"/>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5" name="Arc 24">
            <a:extLst>
              <a:ext uri="{FF2B5EF4-FFF2-40B4-BE49-F238E27FC236}">
                <a16:creationId xmlns:a16="http://schemas.microsoft.com/office/drawing/2014/main" id="{77D2335B-E767-A773-6A8A-16A2CC76473A}"/>
              </a:ext>
            </a:extLst>
          </p:cNvPr>
          <p:cNvSpPr/>
          <p:nvPr userDrawn="1"/>
        </p:nvSpPr>
        <p:spPr>
          <a:xfrm>
            <a:off x="9236981" y="1817943"/>
            <a:ext cx="2150895" cy="2150895"/>
          </a:xfrm>
          <a:prstGeom prst="arc">
            <a:avLst>
              <a:gd name="adj1" fmla="val 16115611"/>
              <a:gd name="adj2" fmla="val 20013837"/>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4232EF04-DFEA-B19B-2994-47F6D5F805CF}"/>
              </a:ext>
            </a:extLst>
          </p:cNvPr>
          <p:cNvSpPr/>
          <p:nvPr userDrawn="1"/>
        </p:nvSpPr>
        <p:spPr>
          <a:xfrm>
            <a:off x="9236981" y="1817943"/>
            <a:ext cx="2150895" cy="2150895"/>
          </a:xfrm>
          <a:prstGeom prst="arc">
            <a:avLst>
              <a:gd name="adj1" fmla="val 6202789"/>
              <a:gd name="adj2" fmla="val 9803476"/>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74BECF39-AEC7-190C-DCFF-404879FB2D42}"/>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26CF2825-01B8-E296-3BF9-CE9648CD87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276806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8_Title Only">
    <p:spTree>
      <p:nvGrpSpPr>
        <p:cNvPr id="1" name=""/>
        <p:cNvGrpSpPr/>
        <p:nvPr/>
      </p:nvGrpSpPr>
      <p:grpSpPr>
        <a:xfrm>
          <a:off x="0" y="0"/>
          <a:ext cx="0" cy="0"/>
          <a:chOff x="0" y="0"/>
          <a:chExt cx="0" cy="0"/>
        </a:xfrm>
      </p:grpSpPr>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629"/>
          <a:stretch/>
        </p:blipFill>
        <p:spPr>
          <a:xfrm>
            <a:off x="0" y="0"/>
            <a:ext cx="3953437"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2" y="0"/>
            <a:ext cx="3953437" cy="6858000"/>
          </a:xfrm>
          <a:prstGeom prst="rect">
            <a:avLst/>
          </a:prstGeom>
          <a:solidFill>
            <a:schemeClr val="accent4">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06067497-6986-2D85-09D0-90E67FAB38DD}"/>
              </a:ext>
            </a:extLst>
          </p:cNvPr>
          <p:cNvSpPr/>
          <p:nvPr userDrawn="1"/>
        </p:nvSpPr>
        <p:spPr>
          <a:xfrm>
            <a:off x="2168952" y="1655092"/>
            <a:ext cx="3566160" cy="3566160"/>
          </a:xfrm>
          <a:prstGeom prst="arc">
            <a:avLst>
              <a:gd name="adj1" fmla="val 6896465"/>
              <a:gd name="adj2" fmla="val 881880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Oval 1">
            <a:extLst>
              <a:ext uri="{FF2B5EF4-FFF2-40B4-BE49-F238E27FC236}">
                <a16:creationId xmlns:a16="http://schemas.microsoft.com/office/drawing/2014/main" id="{A5158757-180A-27F0-F391-4AF4A52DD295}"/>
              </a:ext>
            </a:extLst>
          </p:cNvPr>
          <p:cNvSpPr>
            <a:spLocks noChangeAspect="1"/>
          </p:cNvSpPr>
          <p:nvPr userDrawn="1"/>
        </p:nvSpPr>
        <p:spPr>
          <a:xfrm>
            <a:off x="2449654" y="1955899"/>
            <a:ext cx="2971800" cy="2971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id="{D3223CE2-BE96-BA32-BC41-72D7C8E35C48}"/>
              </a:ext>
            </a:extLst>
          </p:cNvPr>
          <p:cNvSpPr>
            <a:spLocks noGrp="1"/>
          </p:cNvSpPr>
          <p:nvPr>
            <p:ph type="pic" sz="quarter" idx="10"/>
          </p:nvPr>
        </p:nvSpPr>
        <p:spPr>
          <a:xfrm>
            <a:off x="2671315" y="2173584"/>
            <a:ext cx="2528478" cy="2536430"/>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
        <p:nvSpPr>
          <p:cNvPr id="4" name="Arc 3">
            <a:extLst>
              <a:ext uri="{FF2B5EF4-FFF2-40B4-BE49-F238E27FC236}">
                <a16:creationId xmlns:a16="http://schemas.microsoft.com/office/drawing/2014/main" id="{AD2AA2F8-DEF1-2E59-2A2C-DA7228240DFD}"/>
              </a:ext>
            </a:extLst>
          </p:cNvPr>
          <p:cNvSpPr/>
          <p:nvPr userDrawn="1"/>
        </p:nvSpPr>
        <p:spPr>
          <a:xfrm>
            <a:off x="2247781" y="1734204"/>
            <a:ext cx="3408218" cy="3408218"/>
          </a:xfrm>
          <a:prstGeom prst="arc">
            <a:avLst>
              <a:gd name="adj1" fmla="val 16195710"/>
              <a:gd name="adj2" fmla="val 19139618"/>
            </a:avLst>
          </a:prstGeom>
          <a:ln w="38100">
            <a:solidFill>
              <a:schemeClr val="accent4">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0F339642-4EBF-39A8-1E9D-74A6E5C296FD}"/>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9" name="Text Placeholder 15">
            <a:extLst>
              <a:ext uri="{FF2B5EF4-FFF2-40B4-BE49-F238E27FC236}">
                <a16:creationId xmlns:a16="http://schemas.microsoft.com/office/drawing/2014/main" id="{F19CFD58-C58F-6313-C173-CDD5F51E2F04}"/>
              </a:ext>
            </a:extLst>
          </p:cNvPr>
          <p:cNvSpPr>
            <a:spLocks noGrp="1"/>
          </p:cNvSpPr>
          <p:nvPr>
            <p:ph type="body" sz="quarter" idx="11" hasCustomPrompt="1"/>
          </p:nvPr>
        </p:nvSpPr>
        <p:spPr>
          <a:xfrm>
            <a:off x="6096577" y="2164793"/>
            <a:ext cx="4351788" cy="2543175"/>
          </a:xfrm>
        </p:spPr>
        <p:txBody>
          <a:bodyPr lIns="0" rIns="0" anchor="ctr">
            <a:normAutofit/>
          </a:bodyPr>
          <a:lstStyle>
            <a:lvl1pPr marL="0" indent="0">
              <a:lnSpc>
                <a:spcPct val="100000"/>
              </a:lnSpc>
              <a:buNone/>
              <a:defRPr sz="3200" b="1" spc="40" baseline="0">
                <a:solidFill>
                  <a:schemeClr val="accent1"/>
                </a:solidFill>
              </a:defRPr>
            </a:lvl1pPr>
            <a:lvl2pPr marL="6351" indent="0">
              <a:lnSpc>
                <a:spcPct val="100000"/>
              </a:lnSpc>
              <a:buNone/>
              <a:tabLst/>
              <a:defRPr sz="2400" spc="40">
                <a:solidFill>
                  <a:schemeClr val="accent1"/>
                </a:solidFill>
              </a:defRPr>
            </a:lvl2pPr>
            <a:lvl3pPr marL="6351" indent="0">
              <a:lnSpc>
                <a:spcPct val="100000"/>
              </a:lnSpc>
              <a:buNone/>
              <a:tabLst/>
              <a:defRPr sz="1800" spc="40">
                <a:solidFill>
                  <a:schemeClr val="accent1"/>
                </a:solidFill>
              </a:defRPr>
            </a:lvl3pPr>
          </a:lstStyle>
          <a:p>
            <a:pPr lvl="0"/>
            <a:r>
              <a:rPr lang="en-US"/>
              <a:t>Header Text</a:t>
            </a:r>
          </a:p>
          <a:p>
            <a:pPr lvl="1"/>
            <a:r>
              <a:rPr lang="en-US"/>
              <a:t>Body Copy</a:t>
            </a:r>
          </a:p>
          <a:p>
            <a:pPr lvl="2"/>
            <a:r>
              <a:rPr lang="en-US"/>
              <a:t>Secondary text</a:t>
            </a:r>
          </a:p>
        </p:txBody>
      </p:sp>
    </p:spTree>
    <p:extLst>
      <p:ext uri="{BB962C8B-B14F-4D97-AF65-F5344CB8AC3E}">
        <p14:creationId xmlns:p14="http://schemas.microsoft.com/office/powerpoint/2010/main" val="3494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1_Title Only">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2584027" y="2127768"/>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1354349"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6737652"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Arc 2">
            <a:extLst>
              <a:ext uri="{FF2B5EF4-FFF2-40B4-BE49-F238E27FC236}">
                <a16:creationId xmlns:a16="http://schemas.microsoft.com/office/drawing/2014/main" id="{EA8FEC01-A47C-0769-0F0A-45EB5812A7F9}"/>
              </a:ext>
            </a:extLst>
          </p:cNvPr>
          <p:cNvSpPr/>
          <p:nvPr userDrawn="1"/>
        </p:nvSpPr>
        <p:spPr>
          <a:xfrm>
            <a:off x="2367317" y="1913758"/>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D9DD3650-AB75-F631-B1DE-B6F1D86C5C07}"/>
              </a:ext>
            </a:extLst>
          </p:cNvPr>
          <p:cNvSpPr/>
          <p:nvPr userDrawn="1"/>
        </p:nvSpPr>
        <p:spPr>
          <a:xfrm>
            <a:off x="2367317" y="1913758"/>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A6DF1E54-F4A1-E83F-8FBA-19DDE5AAC86F}"/>
              </a:ext>
            </a:extLst>
          </p:cNvPr>
          <p:cNvSpPr>
            <a:spLocks noGrp="1"/>
          </p:cNvSpPr>
          <p:nvPr>
            <p:ph type="pic" sz="quarter" idx="16"/>
          </p:nvPr>
        </p:nvSpPr>
        <p:spPr>
          <a:xfrm>
            <a:off x="7890500" y="2127768"/>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248BFC27-9417-BC11-7243-27892505071D}"/>
              </a:ext>
            </a:extLst>
          </p:cNvPr>
          <p:cNvSpPr/>
          <p:nvPr userDrawn="1"/>
        </p:nvSpPr>
        <p:spPr>
          <a:xfrm>
            <a:off x="7673790" y="1913758"/>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6F8AD76B-4766-500E-E593-975A7F1AACB1}"/>
              </a:ext>
            </a:extLst>
          </p:cNvPr>
          <p:cNvSpPr/>
          <p:nvPr userDrawn="1"/>
        </p:nvSpPr>
        <p:spPr>
          <a:xfrm>
            <a:off x="7673790" y="1913758"/>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6E6E216D-86E6-6301-1B3E-9EFCFC6FFA7C}"/>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32080C2C-64B7-A151-F44B-5B84872D30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284018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8_Title Only">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910476" y="4235783"/>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4555313" y="4235784"/>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8200150" y="4235782"/>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Picture Placeholder 10">
            <a:extLst>
              <a:ext uri="{FF2B5EF4-FFF2-40B4-BE49-F238E27FC236}">
                <a16:creationId xmlns:a16="http://schemas.microsoft.com/office/drawing/2014/main" id="{865EFAE0-675D-E4C9-D033-8A31F875BA9B}"/>
              </a:ext>
            </a:extLst>
          </p:cNvPr>
          <p:cNvSpPr>
            <a:spLocks noGrp="1"/>
          </p:cNvSpPr>
          <p:nvPr>
            <p:ph type="pic" sz="quarter" idx="10"/>
          </p:nvPr>
        </p:nvSpPr>
        <p:spPr>
          <a:xfrm>
            <a:off x="1599251" y="2019868"/>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3" name="Arc 2">
            <a:extLst>
              <a:ext uri="{FF2B5EF4-FFF2-40B4-BE49-F238E27FC236}">
                <a16:creationId xmlns:a16="http://schemas.microsoft.com/office/drawing/2014/main" id="{7845045A-9483-5D3B-15A3-4CF7F6C7FA6E}"/>
              </a:ext>
            </a:extLst>
          </p:cNvPr>
          <p:cNvSpPr/>
          <p:nvPr userDrawn="1"/>
        </p:nvSpPr>
        <p:spPr>
          <a:xfrm>
            <a:off x="1382541" y="1805858"/>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21F4F86A-84AA-A12E-2D21-A90F5EE6C440}"/>
              </a:ext>
            </a:extLst>
          </p:cNvPr>
          <p:cNvSpPr/>
          <p:nvPr userDrawn="1"/>
        </p:nvSpPr>
        <p:spPr>
          <a:xfrm>
            <a:off x="1382541" y="1805858"/>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2355948A-074D-0627-025D-E49F0D472606}"/>
              </a:ext>
            </a:extLst>
          </p:cNvPr>
          <p:cNvSpPr>
            <a:spLocks noGrp="1"/>
          </p:cNvSpPr>
          <p:nvPr>
            <p:ph type="pic" sz="quarter" idx="18"/>
          </p:nvPr>
        </p:nvSpPr>
        <p:spPr>
          <a:xfrm>
            <a:off x="5244088" y="2019868"/>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72BB7351-96C7-2250-6CBB-28EBF85083B0}"/>
              </a:ext>
            </a:extLst>
          </p:cNvPr>
          <p:cNvSpPr/>
          <p:nvPr userDrawn="1"/>
        </p:nvSpPr>
        <p:spPr>
          <a:xfrm>
            <a:off x="5027378" y="1805858"/>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D47057DB-80B0-654D-90EE-BB897C8F3FA9}"/>
              </a:ext>
            </a:extLst>
          </p:cNvPr>
          <p:cNvSpPr/>
          <p:nvPr userDrawn="1"/>
        </p:nvSpPr>
        <p:spPr>
          <a:xfrm>
            <a:off x="5027378" y="1805858"/>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icture Placeholder 10">
            <a:extLst>
              <a:ext uri="{FF2B5EF4-FFF2-40B4-BE49-F238E27FC236}">
                <a16:creationId xmlns:a16="http://schemas.microsoft.com/office/drawing/2014/main" id="{4A3248EA-BA76-20C7-B18E-B6A2B03F94D6}"/>
              </a:ext>
            </a:extLst>
          </p:cNvPr>
          <p:cNvSpPr>
            <a:spLocks noGrp="1"/>
          </p:cNvSpPr>
          <p:nvPr>
            <p:ph type="pic" sz="quarter" idx="19"/>
          </p:nvPr>
        </p:nvSpPr>
        <p:spPr>
          <a:xfrm>
            <a:off x="8888925" y="2019868"/>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7" name="Arc 16">
            <a:extLst>
              <a:ext uri="{FF2B5EF4-FFF2-40B4-BE49-F238E27FC236}">
                <a16:creationId xmlns:a16="http://schemas.microsoft.com/office/drawing/2014/main" id="{DF9EF6AA-BCCF-16BA-1338-495BC4F6C617}"/>
              </a:ext>
            </a:extLst>
          </p:cNvPr>
          <p:cNvSpPr/>
          <p:nvPr userDrawn="1"/>
        </p:nvSpPr>
        <p:spPr>
          <a:xfrm>
            <a:off x="8672215" y="1805858"/>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4CF23B48-93C8-82C3-A456-6039B56FA1D5}"/>
              </a:ext>
            </a:extLst>
          </p:cNvPr>
          <p:cNvSpPr/>
          <p:nvPr userDrawn="1"/>
        </p:nvSpPr>
        <p:spPr>
          <a:xfrm>
            <a:off x="8672215" y="1805858"/>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B98C56C1-2C0F-3F56-0EAF-4286AE0E6868}"/>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04295181-FEE3-3671-D45E-7C29FC072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35583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9_Title Only">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62908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343055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623202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9033493"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Picture Placeholder 10">
            <a:extLst>
              <a:ext uri="{FF2B5EF4-FFF2-40B4-BE49-F238E27FC236}">
                <a16:creationId xmlns:a16="http://schemas.microsoft.com/office/drawing/2014/main" id="{916B36FD-E9C7-0EB7-4644-B045FADB857F}"/>
              </a:ext>
            </a:extLst>
          </p:cNvPr>
          <p:cNvSpPr>
            <a:spLocks noGrp="1"/>
          </p:cNvSpPr>
          <p:nvPr>
            <p:ph type="pic" sz="quarter" idx="10"/>
          </p:nvPr>
        </p:nvSpPr>
        <p:spPr>
          <a:xfrm>
            <a:off x="1049280" y="2031953"/>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4" name="Arc 3">
            <a:extLst>
              <a:ext uri="{FF2B5EF4-FFF2-40B4-BE49-F238E27FC236}">
                <a16:creationId xmlns:a16="http://schemas.microsoft.com/office/drawing/2014/main" id="{4ED6FD4A-B9F9-0837-DB72-5C770519EEF2}"/>
              </a:ext>
            </a:extLst>
          </p:cNvPr>
          <p:cNvSpPr/>
          <p:nvPr userDrawn="1"/>
        </p:nvSpPr>
        <p:spPr>
          <a:xfrm>
            <a:off x="832570" y="1817943"/>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3879B161-1AE2-FADA-334A-EFF2705442B2}"/>
              </a:ext>
            </a:extLst>
          </p:cNvPr>
          <p:cNvSpPr/>
          <p:nvPr userDrawn="1"/>
        </p:nvSpPr>
        <p:spPr>
          <a:xfrm>
            <a:off x="832570" y="1817943"/>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icture Placeholder 10">
            <a:extLst>
              <a:ext uri="{FF2B5EF4-FFF2-40B4-BE49-F238E27FC236}">
                <a16:creationId xmlns:a16="http://schemas.microsoft.com/office/drawing/2014/main" id="{7328D67A-6990-6860-7D63-8EBD5F23BACF}"/>
              </a:ext>
            </a:extLst>
          </p:cNvPr>
          <p:cNvSpPr>
            <a:spLocks noGrp="1"/>
          </p:cNvSpPr>
          <p:nvPr>
            <p:ph type="pic" sz="quarter" idx="18"/>
          </p:nvPr>
        </p:nvSpPr>
        <p:spPr>
          <a:xfrm>
            <a:off x="3850750" y="2031953"/>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6" name="Arc 15">
            <a:extLst>
              <a:ext uri="{FF2B5EF4-FFF2-40B4-BE49-F238E27FC236}">
                <a16:creationId xmlns:a16="http://schemas.microsoft.com/office/drawing/2014/main" id="{2ED2785D-F10D-C3F1-CD79-DDF830F565C7}"/>
              </a:ext>
            </a:extLst>
          </p:cNvPr>
          <p:cNvSpPr/>
          <p:nvPr userDrawn="1"/>
        </p:nvSpPr>
        <p:spPr>
          <a:xfrm>
            <a:off x="3634040" y="1817943"/>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D57C4C20-7530-E470-7383-AE41F046A1D7}"/>
              </a:ext>
            </a:extLst>
          </p:cNvPr>
          <p:cNvSpPr/>
          <p:nvPr userDrawn="1"/>
        </p:nvSpPr>
        <p:spPr>
          <a:xfrm>
            <a:off x="3634040" y="1817943"/>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Picture Placeholder 10">
            <a:extLst>
              <a:ext uri="{FF2B5EF4-FFF2-40B4-BE49-F238E27FC236}">
                <a16:creationId xmlns:a16="http://schemas.microsoft.com/office/drawing/2014/main" id="{D32EAB26-5370-6E5A-64B1-4E63CC98E0FF}"/>
              </a:ext>
            </a:extLst>
          </p:cNvPr>
          <p:cNvSpPr>
            <a:spLocks noGrp="1"/>
          </p:cNvSpPr>
          <p:nvPr>
            <p:ph type="pic" sz="quarter" idx="19"/>
          </p:nvPr>
        </p:nvSpPr>
        <p:spPr>
          <a:xfrm>
            <a:off x="6652220" y="2031953"/>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2" name="Arc 21">
            <a:extLst>
              <a:ext uri="{FF2B5EF4-FFF2-40B4-BE49-F238E27FC236}">
                <a16:creationId xmlns:a16="http://schemas.microsoft.com/office/drawing/2014/main" id="{C0AD66CC-EC9B-A4CD-A7B9-42ED1646CB6C}"/>
              </a:ext>
            </a:extLst>
          </p:cNvPr>
          <p:cNvSpPr/>
          <p:nvPr userDrawn="1"/>
        </p:nvSpPr>
        <p:spPr>
          <a:xfrm>
            <a:off x="6435510" y="1817943"/>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6E724543-4743-391D-133C-C13841B63EA8}"/>
              </a:ext>
            </a:extLst>
          </p:cNvPr>
          <p:cNvSpPr/>
          <p:nvPr userDrawn="1"/>
        </p:nvSpPr>
        <p:spPr>
          <a:xfrm>
            <a:off x="6435510" y="1817943"/>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Picture Placeholder 10">
            <a:extLst>
              <a:ext uri="{FF2B5EF4-FFF2-40B4-BE49-F238E27FC236}">
                <a16:creationId xmlns:a16="http://schemas.microsoft.com/office/drawing/2014/main" id="{A422CF18-5A3F-9CEA-0302-225E0F8673C4}"/>
              </a:ext>
            </a:extLst>
          </p:cNvPr>
          <p:cNvSpPr>
            <a:spLocks noGrp="1"/>
          </p:cNvSpPr>
          <p:nvPr>
            <p:ph type="pic" sz="quarter" idx="20"/>
          </p:nvPr>
        </p:nvSpPr>
        <p:spPr>
          <a:xfrm>
            <a:off x="9453691" y="2031953"/>
            <a:ext cx="1717474" cy="1722875"/>
          </a:xfrm>
          <a:prstGeom prst="ellipse">
            <a:avLst/>
          </a:prstGeom>
          <a:solidFill>
            <a:schemeClr val="bg1">
              <a:lumMod val="95000"/>
            </a:schemeClr>
          </a:solidFill>
          <a:ln w="12700">
            <a:solidFill>
              <a:schemeClr val="accent4"/>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5" name="Arc 24">
            <a:extLst>
              <a:ext uri="{FF2B5EF4-FFF2-40B4-BE49-F238E27FC236}">
                <a16:creationId xmlns:a16="http://schemas.microsoft.com/office/drawing/2014/main" id="{77D2335B-E767-A773-6A8A-16A2CC76473A}"/>
              </a:ext>
            </a:extLst>
          </p:cNvPr>
          <p:cNvSpPr/>
          <p:nvPr userDrawn="1"/>
        </p:nvSpPr>
        <p:spPr>
          <a:xfrm>
            <a:off x="9236981" y="1817943"/>
            <a:ext cx="2150895" cy="2150895"/>
          </a:xfrm>
          <a:prstGeom prst="arc">
            <a:avLst>
              <a:gd name="adj1" fmla="val 16115611"/>
              <a:gd name="adj2" fmla="val 20013837"/>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4232EF04-DFEA-B19B-2994-47F6D5F805CF}"/>
              </a:ext>
            </a:extLst>
          </p:cNvPr>
          <p:cNvSpPr/>
          <p:nvPr userDrawn="1"/>
        </p:nvSpPr>
        <p:spPr>
          <a:xfrm>
            <a:off x="9236981" y="1817943"/>
            <a:ext cx="2150895" cy="2150895"/>
          </a:xfrm>
          <a:prstGeom prst="arc">
            <a:avLst>
              <a:gd name="adj1" fmla="val 6202789"/>
              <a:gd name="adj2" fmla="val 9803476"/>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4DA4AD3B-A48B-FE95-DABE-9280DC42859F}"/>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2A8C84DE-812B-4CCA-736C-CACC213548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157396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9_Title Only">
    <p:spTree>
      <p:nvGrpSpPr>
        <p:cNvPr id="1" name=""/>
        <p:cNvGrpSpPr/>
        <p:nvPr/>
      </p:nvGrpSpPr>
      <p:grpSpPr>
        <a:xfrm>
          <a:off x="0" y="0"/>
          <a:ext cx="0" cy="0"/>
          <a:chOff x="0" y="0"/>
          <a:chExt cx="0" cy="0"/>
        </a:xfrm>
      </p:grpSpPr>
      <p:pic>
        <p:nvPicPr>
          <p:cNvPr id="14" name="Picture 13" descr="A white surface with dots&#10;&#10;Description automatically generated">
            <a:extLst>
              <a:ext uri="{FF2B5EF4-FFF2-40B4-BE49-F238E27FC236}">
                <a16:creationId xmlns:a16="http://schemas.microsoft.com/office/drawing/2014/main" id="{FD8F867D-9BC0-96D6-E925-2C22EDC28C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629"/>
          <a:stretch/>
        </p:blipFill>
        <p:spPr>
          <a:xfrm>
            <a:off x="0" y="0"/>
            <a:ext cx="3953437" cy="6858000"/>
          </a:xfrm>
          <a:prstGeom prst="rect">
            <a:avLst/>
          </a:prstGeom>
        </p:spPr>
      </p:pic>
      <p:sp>
        <p:nvSpPr>
          <p:cNvPr id="5" name="Rectangle 4">
            <a:extLst>
              <a:ext uri="{FF2B5EF4-FFF2-40B4-BE49-F238E27FC236}">
                <a16:creationId xmlns:a16="http://schemas.microsoft.com/office/drawing/2014/main" id="{A9730804-510E-C261-9B13-47A2451A3E0E}"/>
              </a:ext>
            </a:extLst>
          </p:cNvPr>
          <p:cNvSpPr/>
          <p:nvPr userDrawn="1"/>
        </p:nvSpPr>
        <p:spPr>
          <a:xfrm>
            <a:off x="-17883" y="0"/>
            <a:ext cx="3953437" cy="6858000"/>
          </a:xfrm>
          <a:prstGeom prst="rect">
            <a:avLst/>
          </a:prstGeom>
          <a:solidFill>
            <a:srgbClr val="D51236">
              <a:alpha val="7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c 6">
            <a:extLst>
              <a:ext uri="{FF2B5EF4-FFF2-40B4-BE49-F238E27FC236}">
                <a16:creationId xmlns:a16="http://schemas.microsoft.com/office/drawing/2014/main" id="{06067497-6986-2D85-09D0-90E67FAB38DD}"/>
              </a:ext>
            </a:extLst>
          </p:cNvPr>
          <p:cNvSpPr/>
          <p:nvPr userDrawn="1"/>
        </p:nvSpPr>
        <p:spPr>
          <a:xfrm>
            <a:off x="2168952" y="1655092"/>
            <a:ext cx="3566160" cy="3566160"/>
          </a:xfrm>
          <a:prstGeom prst="arc">
            <a:avLst>
              <a:gd name="adj1" fmla="val 6896465"/>
              <a:gd name="adj2" fmla="val 881880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Oval 1">
            <a:extLst>
              <a:ext uri="{FF2B5EF4-FFF2-40B4-BE49-F238E27FC236}">
                <a16:creationId xmlns:a16="http://schemas.microsoft.com/office/drawing/2014/main" id="{C5FD2D68-2060-1E2D-2AF0-AC75F6A5380F}"/>
              </a:ext>
            </a:extLst>
          </p:cNvPr>
          <p:cNvSpPr>
            <a:spLocks noChangeAspect="1"/>
          </p:cNvSpPr>
          <p:nvPr userDrawn="1"/>
        </p:nvSpPr>
        <p:spPr>
          <a:xfrm>
            <a:off x="2449654" y="1955899"/>
            <a:ext cx="2971800" cy="29718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0">
            <a:extLst>
              <a:ext uri="{FF2B5EF4-FFF2-40B4-BE49-F238E27FC236}">
                <a16:creationId xmlns:a16="http://schemas.microsoft.com/office/drawing/2014/main" id="{FD1A75F9-6602-5301-7392-68323FD6ACDC}"/>
              </a:ext>
            </a:extLst>
          </p:cNvPr>
          <p:cNvSpPr>
            <a:spLocks noGrp="1"/>
          </p:cNvSpPr>
          <p:nvPr>
            <p:ph type="pic" sz="quarter" idx="10"/>
          </p:nvPr>
        </p:nvSpPr>
        <p:spPr>
          <a:xfrm>
            <a:off x="2671315" y="2173584"/>
            <a:ext cx="2528478" cy="2536430"/>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icon to add picture</a:t>
            </a:r>
          </a:p>
        </p:txBody>
      </p:sp>
      <p:sp>
        <p:nvSpPr>
          <p:cNvPr id="4" name="Arc 3">
            <a:extLst>
              <a:ext uri="{FF2B5EF4-FFF2-40B4-BE49-F238E27FC236}">
                <a16:creationId xmlns:a16="http://schemas.microsoft.com/office/drawing/2014/main" id="{2D0A4C88-0868-296B-A427-A0E9FE4F01B7}"/>
              </a:ext>
            </a:extLst>
          </p:cNvPr>
          <p:cNvSpPr/>
          <p:nvPr userDrawn="1"/>
        </p:nvSpPr>
        <p:spPr>
          <a:xfrm>
            <a:off x="2247781" y="1734204"/>
            <a:ext cx="3408218" cy="3408218"/>
          </a:xfrm>
          <a:prstGeom prst="arc">
            <a:avLst>
              <a:gd name="adj1" fmla="val 16195710"/>
              <a:gd name="adj2" fmla="val 19139618"/>
            </a:avLst>
          </a:prstGeom>
          <a:ln w="38100">
            <a:solidFill>
              <a:schemeClr val="accent2">
                <a:alpha val="7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3EE678F-F1A4-5430-C2A7-11B43E0BCCD1}"/>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9" name="Text Placeholder 15">
            <a:extLst>
              <a:ext uri="{FF2B5EF4-FFF2-40B4-BE49-F238E27FC236}">
                <a16:creationId xmlns:a16="http://schemas.microsoft.com/office/drawing/2014/main" id="{C3D6704F-7411-3CDE-9EBF-CA5B7AC40237}"/>
              </a:ext>
            </a:extLst>
          </p:cNvPr>
          <p:cNvSpPr>
            <a:spLocks noGrp="1"/>
          </p:cNvSpPr>
          <p:nvPr>
            <p:ph type="body" sz="quarter" idx="11" hasCustomPrompt="1"/>
          </p:nvPr>
        </p:nvSpPr>
        <p:spPr>
          <a:xfrm>
            <a:off x="6096577" y="2164793"/>
            <a:ext cx="4351788" cy="2543175"/>
          </a:xfrm>
        </p:spPr>
        <p:txBody>
          <a:bodyPr lIns="0" rIns="0" anchor="ctr">
            <a:normAutofit/>
          </a:bodyPr>
          <a:lstStyle>
            <a:lvl1pPr marL="0" indent="0">
              <a:lnSpc>
                <a:spcPct val="100000"/>
              </a:lnSpc>
              <a:buNone/>
              <a:defRPr sz="3200" b="1" spc="40" baseline="0">
                <a:solidFill>
                  <a:schemeClr val="accent1"/>
                </a:solidFill>
              </a:defRPr>
            </a:lvl1pPr>
            <a:lvl2pPr marL="6351" indent="0">
              <a:lnSpc>
                <a:spcPct val="100000"/>
              </a:lnSpc>
              <a:buNone/>
              <a:tabLst/>
              <a:defRPr sz="2400" spc="40">
                <a:solidFill>
                  <a:schemeClr val="accent1"/>
                </a:solidFill>
              </a:defRPr>
            </a:lvl2pPr>
            <a:lvl3pPr marL="6351" indent="0">
              <a:lnSpc>
                <a:spcPct val="100000"/>
              </a:lnSpc>
              <a:buNone/>
              <a:tabLst/>
              <a:defRPr sz="1800" spc="40">
                <a:solidFill>
                  <a:schemeClr val="accent1"/>
                </a:solidFill>
              </a:defRPr>
            </a:lvl3pPr>
          </a:lstStyle>
          <a:p>
            <a:pPr lvl="0"/>
            <a:r>
              <a:rPr lang="en-US"/>
              <a:t>Header Text</a:t>
            </a:r>
          </a:p>
          <a:p>
            <a:pPr lvl="1"/>
            <a:r>
              <a:rPr lang="en-US"/>
              <a:t>Body Copy</a:t>
            </a:r>
          </a:p>
          <a:p>
            <a:pPr lvl="2"/>
            <a:r>
              <a:rPr lang="en-US"/>
              <a:t>Secondary text</a:t>
            </a:r>
          </a:p>
        </p:txBody>
      </p:sp>
    </p:spTree>
    <p:extLst>
      <p:ext uri="{BB962C8B-B14F-4D97-AF65-F5344CB8AC3E}">
        <p14:creationId xmlns:p14="http://schemas.microsoft.com/office/powerpoint/2010/main" val="17705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4992"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Only">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2584027" y="2127768"/>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1354349"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6737652" y="4235782"/>
            <a:ext cx="4119477"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Arc 2">
            <a:extLst>
              <a:ext uri="{FF2B5EF4-FFF2-40B4-BE49-F238E27FC236}">
                <a16:creationId xmlns:a16="http://schemas.microsoft.com/office/drawing/2014/main" id="{EA8FEC01-A47C-0769-0F0A-45EB5812A7F9}"/>
              </a:ext>
            </a:extLst>
          </p:cNvPr>
          <p:cNvSpPr/>
          <p:nvPr userDrawn="1"/>
        </p:nvSpPr>
        <p:spPr>
          <a:xfrm>
            <a:off x="2367317" y="1913758"/>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D9DD3650-AB75-F631-B1DE-B6F1D86C5C07}"/>
              </a:ext>
            </a:extLst>
          </p:cNvPr>
          <p:cNvSpPr/>
          <p:nvPr userDrawn="1"/>
        </p:nvSpPr>
        <p:spPr>
          <a:xfrm>
            <a:off x="2367317" y="1913758"/>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A6DF1E54-F4A1-E83F-8FBA-19DDE5AAC86F}"/>
              </a:ext>
            </a:extLst>
          </p:cNvPr>
          <p:cNvSpPr>
            <a:spLocks noGrp="1"/>
          </p:cNvSpPr>
          <p:nvPr>
            <p:ph type="pic" sz="quarter" idx="16"/>
          </p:nvPr>
        </p:nvSpPr>
        <p:spPr>
          <a:xfrm>
            <a:off x="7890500" y="2127768"/>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248BFC27-9417-BC11-7243-27892505071D}"/>
              </a:ext>
            </a:extLst>
          </p:cNvPr>
          <p:cNvSpPr/>
          <p:nvPr userDrawn="1"/>
        </p:nvSpPr>
        <p:spPr>
          <a:xfrm>
            <a:off x="7673790" y="1913758"/>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a:extLst>
              <a:ext uri="{FF2B5EF4-FFF2-40B4-BE49-F238E27FC236}">
                <a16:creationId xmlns:a16="http://schemas.microsoft.com/office/drawing/2014/main" id="{6F8AD76B-4766-500E-E593-975A7F1AACB1}"/>
              </a:ext>
            </a:extLst>
          </p:cNvPr>
          <p:cNvSpPr/>
          <p:nvPr userDrawn="1"/>
        </p:nvSpPr>
        <p:spPr>
          <a:xfrm>
            <a:off x="7673790" y="1913758"/>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18DF7DDA-BEB5-DE65-047F-91D652267391}"/>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B2D77741-2C46-4293-9116-EE8D58D727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91272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910476" y="4235783"/>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4555313" y="4235784"/>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8200150" y="4235782"/>
            <a:ext cx="3095024"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Picture Placeholder 10">
            <a:extLst>
              <a:ext uri="{FF2B5EF4-FFF2-40B4-BE49-F238E27FC236}">
                <a16:creationId xmlns:a16="http://schemas.microsoft.com/office/drawing/2014/main" id="{865EFAE0-675D-E4C9-D033-8A31F875BA9B}"/>
              </a:ext>
            </a:extLst>
          </p:cNvPr>
          <p:cNvSpPr>
            <a:spLocks noGrp="1"/>
          </p:cNvSpPr>
          <p:nvPr>
            <p:ph type="pic" sz="quarter" idx="10"/>
          </p:nvPr>
        </p:nvSpPr>
        <p:spPr>
          <a:xfrm>
            <a:off x="1599251" y="2019868"/>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3" name="Arc 2">
            <a:extLst>
              <a:ext uri="{FF2B5EF4-FFF2-40B4-BE49-F238E27FC236}">
                <a16:creationId xmlns:a16="http://schemas.microsoft.com/office/drawing/2014/main" id="{7845045A-9483-5D3B-15A3-4CF7F6C7FA6E}"/>
              </a:ext>
            </a:extLst>
          </p:cNvPr>
          <p:cNvSpPr/>
          <p:nvPr userDrawn="1"/>
        </p:nvSpPr>
        <p:spPr>
          <a:xfrm>
            <a:off x="1382541" y="1805858"/>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21F4F86A-84AA-A12E-2D21-A90F5EE6C440}"/>
              </a:ext>
            </a:extLst>
          </p:cNvPr>
          <p:cNvSpPr/>
          <p:nvPr userDrawn="1"/>
        </p:nvSpPr>
        <p:spPr>
          <a:xfrm>
            <a:off x="1382541" y="1805858"/>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icture Placeholder 10">
            <a:extLst>
              <a:ext uri="{FF2B5EF4-FFF2-40B4-BE49-F238E27FC236}">
                <a16:creationId xmlns:a16="http://schemas.microsoft.com/office/drawing/2014/main" id="{2355948A-074D-0627-025D-E49F0D472606}"/>
              </a:ext>
            </a:extLst>
          </p:cNvPr>
          <p:cNvSpPr>
            <a:spLocks noGrp="1"/>
          </p:cNvSpPr>
          <p:nvPr>
            <p:ph type="pic" sz="quarter" idx="18"/>
          </p:nvPr>
        </p:nvSpPr>
        <p:spPr>
          <a:xfrm>
            <a:off x="5244088" y="2019868"/>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6" name="Arc 5">
            <a:extLst>
              <a:ext uri="{FF2B5EF4-FFF2-40B4-BE49-F238E27FC236}">
                <a16:creationId xmlns:a16="http://schemas.microsoft.com/office/drawing/2014/main" id="{72BB7351-96C7-2250-6CBB-28EBF85083B0}"/>
              </a:ext>
            </a:extLst>
          </p:cNvPr>
          <p:cNvSpPr/>
          <p:nvPr userDrawn="1"/>
        </p:nvSpPr>
        <p:spPr>
          <a:xfrm>
            <a:off x="5027378" y="1805858"/>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D47057DB-80B0-654D-90EE-BB897C8F3FA9}"/>
              </a:ext>
            </a:extLst>
          </p:cNvPr>
          <p:cNvSpPr/>
          <p:nvPr userDrawn="1"/>
        </p:nvSpPr>
        <p:spPr>
          <a:xfrm>
            <a:off x="5027378" y="1805858"/>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Picture Placeholder 10">
            <a:extLst>
              <a:ext uri="{FF2B5EF4-FFF2-40B4-BE49-F238E27FC236}">
                <a16:creationId xmlns:a16="http://schemas.microsoft.com/office/drawing/2014/main" id="{4A3248EA-BA76-20C7-B18E-B6A2B03F94D6}"/>
              </a:ext>
            </a:extLst>
          </p:cNvPr>
          <p:cNvSpPr>
            <a:spLocks noGrp="1"/>
          </p:cNvSpPr>
          <p:nvPr>
            <p:ph type="pic" sz="quarter" idx="19"/>
          </p:nvPr>
        </p:nvSpPr>
        <p:spPr>
          <a:xfrm>
            <a:off x="8888925" y="2019868"/>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7" name="Arc 16">
            <a:extLst>
              <a:ext uri="{FF2B5EF4-FFF2-40B4-BE49-F238E27FC236}">
                <a16:creationId xmlns:a16="http://schemas.microsoft.com/office/drawing/2014/main" id="{DF9EF6AA-BCCF-16BA-1338-495BC4F6C617}"/>
              </a:ext>
            </a:extLst>
          </p:cNvPr>
          <p:cNvSpPr/>
          <p:nvPr userDrawn="1"/>
        </p:nvSpPr>
        <p:spPr>
          <a:xfrm>
            <a:off x="8672215" y="1805858"/>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4CF23B48-93C8-82C3-A456-6039B56FA1D5}"/>
              </a:ext>
            </a:extLst>
          </p:cNvPr>
          <p:cNvSpPr/>
          <p:nvPr userDrawn="1"/>
        </p:nvSpPr>
        <p:spPr>
          <a:xfrm>
            <a:off x="8672215" y="1805858"/>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FDD4DFE0-97B4-36F6-A73C-F1F9C481908D}"/>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2A78E71D-C7E5-1F0E-EF17-679E9230F4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374197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62908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1" name="Text Placeholder 15">
            <a:extLst>
              <a:ext uri="{FF2B5EF4-FFF2-40B4-BE49-F238E27FC236}">
                <a16:creationId xmlns:a16="http://schemas.microsoft.com/office/drawing/2014/main" id="{B5296797-C706-0B53-2AE6-713B3AE291AB}"/>
              </a:ext>
            </a:extLst>
          </p:cNvPr>
          <p:cNvSpPr>
            <a:spLocks noGrp="1"/>
          </p:cNvSpPr>
          <p:nvPr>
            <p:ph type="body" sz="quarter" idx="15" hasCustomPrompt="1"/>
          </p:nvPr>
        </p:nvSpPr>
        <p:spPr>
          <a:xfrm>
            <a:off x="343055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2" name="Text Placeholder 15">
            <a:extLst>
              <a:ext uri="{FF2B5EF4-FFF2-40B4-BE49-F238E27FC236}">
                <a16:creationId xmlns:a16="http://schemas.microsoft.com/office/drawing/2014/main" id="{1FF83EB8-3365-85A3-30A6-F84FF08B6C27}"/>
              </a:ext>
            </a:extLst>
          </p:cNvPr>
          <p:cNvSpPr>
            <a:spLocks noGrp="1"/>
          </p:cNvSpPr>
          <p:nvPr>
            <p:ph type="body" sz="quarter" idx="16" hasCustomPrompt="1"/>
          </p:nvPr>
        </p:nvSpPr>
        <p:spPr>
          <a:xfrm>
            <a:off x="6232022"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3" name="Text Placeholder 15">
            <a:extLst>
              <a:ext uri="{FF2B5EF4-FFF2-40B4-BE49-F238E27FC236}">
                <a16:creationId xmlns:a16="http://schemas.microsoft.com/office/drawing/2014/main" id="{3F107836-92E8-092D-D494-0148A647BC41}"/>
              </a:ext>
            </a:extLst>
          </p:cNvPr>
          <p:cNvSpPr>
            <a:spLocks noGrp="1"/>
          </p:cNvSpPr>
          <p:nvPr>
            <p:ph type="body" sz="quarter" idx="17" hasCustomPrompt="1"/>
          </p:nvPr>
        </p:nvSpPr>
        <p:spPr>
          <a:xfrm>
            <a:off x="9033493" y="4235784"/>
            <a:ext cx="2557871" cy="1546449"/>
          </a:xfrm>
        </p:spPr>
        <p:txBody>
          <a:bodyPr anchor="t">
            <a:normAutofit/>
          </a:bodyPr>
          <a:lstStyle>
            <a:lvl1pPr marL="0" indent="0" algn="ctr">
              <a:lnSpc>
                <a:spcPct val="100000"/>
              </a:lnSpc>
              <a:buNone/>
              <a:defRPr sz="2200" b="1" spc="30" baseline="0">
                <a:solidFill>
                  <a:schemeClr val="accent1"/>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 Text</a:t>
            </a:r>
          </a:p>
          <a:p>
            <a:pPr lvl="1"/>
            <a:r>
              <a:rPr lang="en-US"/>
              <a:t>Body Copy</a:t>
            </a:r>
          </a:p>
          <a:p>
            <a:pPr lvl="2"/>
            <a:r>
              <a:rPr lang="en-US"/>
              <a:t>Secondary text</a:t>
            </a:r>
          </a:p>
        </p:txBody>
      </p:sp>
      <p:sp>
        <p:nvSpPr>
          <p:cNvPr id="14" name="Title 1">
            <a:extLst>
              <a:ext uri="{FF2B5EF4-FFF2-40B4-BE49-F238E27FC236}">
                <a16:creationId xmlns:a16="http://schemas.microsoft.com/office/drawing/2014/main" id="{F1511763-66B0-0B1B-7848-195694B8474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19DB83A1-78D3-F130-1F3A-F3039CC8441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21" name="Straight Connector 20">
            <a:extLst>
              <a:ext uri="{FF2B5EF4-FFF2-40B4-BE49-F238E27FC236}">
                <a16:creationId xmlns:a16="http://schemas.microsoft.com/office/drawing/2014/main" id="{113D4CF8-5DEC-9D9E-833A-232C754AB5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3" name="Picture Placeholder 10">
            <a:extLst>
              <a:ext uri="{FF2B5EF4-FFF2-40B4-BE49-F238E27FC236}">
                <a16:creationId xmlns:a16="http://schemas.microsoft.com/office/drawing/2014/main" id="{916B36FD-E9C7-0EB7-4644-B045FADB857F}"/>
              </a:ext>
            </a:extLst>
          </p:cNvPr>
          <p:cNvSpPr>
            <a:spLocks noGrp="1"/>
          </p:cNvSpPr>
          <p:nvPr>
            <p:ph type="pic" sz="quarter" idx="10"/>
          </p:nvPr>
        </p:nvSpPr>
        <p:spPr>
          <a:xfrm>
            <a:off x="1049280" y="2031953"/>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4" name="Arc 3">
            <a:extLst>
              <a:ext uri="{FF2B5EF4-FFF2-40B4-BE49-F238E27FC236}">
                <a16:creationId xmlns:a16="http://schemas.microsoft.com/office/drawing/2014/main" id="{4ED6FD4A-B9F9-0837-DB72-5C770519EEF2}"/>
              </a:ext>
            </a:extLst>
          </p:cNvPr>
          <p:cNvSpPr/>
          <p:nvPr userDrawn="1"/>
        </p:nvSpPr>
        <p:spPr>
          <a:xfrm>
            <a:off x="832570" y="1817943"/>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3879B161-1AE2-FADA-334A-EFF2705442B2}"/>
              </a:ext>
            </a:extLst>
          </p:cNvPr>
          <p:cNvSpPr/>
          <p:nvPr userDrawn="1"/>
        </p:nvSpPr>
        <p:spPr>
          <a:xfrm>
            <a:off x="832570" y="1817943"/>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Picture Placeholder 10">
            <a:extLst>
              <a:ext uri="{FF2B5EF4-FFF2-40B4-BE49-F238E27FC236}">
                <a16:creationId xmlns:a16="http://schemas.microsoft.com/office/drawing/2014/main" id="{7328D67A-6990-6860-7D63-8EBD5F23BACF}"/>
              </a:ext>
            </a:extLst>
          </p:cNvPr>
          <p:cNvSpPr>
            <a:spLocks noGrp="1"/>
          </p:cNvSpPr>
          <p:nvPr>
            <p:ph type="pic" sz="quarter" idx="18"/>
          </p:nvPr>
        </p:nvSpPr>
        <p:spPr>
          <a:xfrm>
            <a:off x="3850750" y="2031953"/>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16" name="Arc 15">
            <a:extLst>
              <a:ext uri="{FF2B5EF4-FFF2-40B4-BE49-F238E27FC236}">
                <a16:creationId xmlns:a16="http://schemas.microsoft.com/office/drawing/2014/main" id="{2ED2785D-F10D-C3F1-CD79-DDF830F565C7}"/>
              </a:ext>
            </a:extLst>
          </p:cNvPr>
          <p:cNvSpPr/>
          <p:nvPr userDrawn="1"/>
        </p:nvSpPr>
        <p:spPr>
          <a:xfrm>
            <a:off x="3634040" y="1817943"/>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D57C4C20-7530-E470-7383-AE41F046A1D7}"/>
              </a:ext>
            </a:extLst>
          </p:cNvPr>
          <p:cNvSpPr/>
          <p:nvPr userDrawn="1"/>
        </p:nvSpPr>
        <p:spPr>
          <a:xfrm>
            <a:off x="3634040" y="1817943"/>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Picture Placeholder 10">
            <a:extLst>
              <a:ext uri="{FF2B5EF4-FFF2-40B4-BE49-F238E27FC236}">
                <a16:creationId xmlns:a16="http://schemas.microsoft.com/office/drawing/2014/main" id="{D32EAB26-5370-6E5A-64B1-4E63CC98E0FF}"/>
              </a:ext>
            </a:extLst>
          </p:cNvPr>
          <p:cNvSpPr>
            <a:spLocks noGrp="1"/>
          </p:cNvSpPr>
          <p:nvPr>
            <p:ph type="pic" sz="quarter" idx="19"/>
          </p:nvPr>
        </p:nvSpPr>
        <p:spPr>
          <a:xfrm>
            <a:off x="6652220" y="2031953"/>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2" name="Arc 21">
            <a:extLst>
              <a:ext uri="{FF2B5EF4-FFF2-40B4-BE49-F238E27FC236}">
                <a16:creationId xmlns:a16="http://schemas.microsoft.com/office/drawing/2014/main" id="{C0AD66CC-EC9B-A4CD-A7B9-42ED1646CB6C}"/>
              </a:ext>
            </a:extLst>
          </p:cNvPr>
          <p:cNvSpPr/>
          <p:nvPr userDrawn="1"/>
        </p:nvSpPr>
        <p:spPr>
          <a:xfrm>
            <a:off x="6435510" y="1817943"/>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6E724543-4743-391D-133C-C13841B63EA8}"/>
              </a:ext>
            </a:extLst>
          </p:cNvPr>
          <p:cNvSpPr/>
          <p:nvPr userDrawn="1"/>
        </p:nvSpPr>
        <p:spPr>
          <a:xfrm>
            <a:off x="6435510" y="1817943"/>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Picture Placeholder 10">
            <a:extLst>
              <a:ext uri="{FF2B5EF4-FFF2-40B4-BE49-F238E27FC236}">
                <a16:creationId xmlns:a16="http://schemas.microsoft.com/office/drawing/2014/main" id="{A422CF18-5A3F-9CEA-0302-225E0F8673C4}"/>
              </a:ext>
            </a:extLst>
          </p:cNvPr>
          <p:cNvSpPr>
            <a:spLocks noGrp="1"/>
          </p:cNvSpPr>
          <p:nvPr>
            <p:ph type="pic" sz="quarter" idx="20"/>
          </p:nvPr>
        </p:nvSpPr>
        <p:spPr>
          <a:xfrm>
            <a:off x="9453691" y="2031953"/>
            <a:ext cx="1717474" cy="1722875"/>
          </a:xfrm>
          <a:prstGeom prst="ellipse">
            <a:avLst/>
          </a:prstGeom>
          <a:solidFill>
            <a:schemeClr val="bg1">
              <a:lumMod val="95000"/>
            </a:schemeClr>
          </a:solidFill>
          <a:ln w="12700">
            <a:solidFill>
              <a:schemeClr val="accent2"/>
            </a:solidFill>
          </a:ln>
        </p:spPr>
        <p:style>
          <a:lnRef idx="0">
            <a:scrgbClr r="0" g="0" b="0"/>
          </a:lnRef>
          <a:fillRef idx="0">
            <a:scrgbClr r="0" g="0" b="0"/>
          </a:fillRef>
          <a:effectRef idx="0">
            <a:scrgbClr r="0" g="0" b="0"/>
          </a:effectRef>
          <a:fontRef idx="minor">
            <a:schemeClr val="dk1"/>
          </a:fontRef>
        </p:style>
        <p:txBody>
          <a:bodyPr>
            <a:normAutofit/>
          </a:bodyPr>
          <a:lstStyle>
            <a:lvl1pPr marL="0" indent="0" algn="ctr">
              <a:buNone/>
              <a:defRPr sz="2000"/>
            </a:lvl1pPr>
          </a:lstStyle>
          <a:p>
            <a:endParaRPr lang="en-US"/>
          </a:p>
        </p:txBody>
      </p:sp>
      <p:sp>
        <p:nvSpPr>
          <p:cNvPr id="25" name="Arc 24">
            <a:extLst>
              <a:ext uri="{FF2B5EF4-FFF2-40B4-BE49-F238E27FC236}">
                <a16:creationId xmlns:a16="http://schemas.microsoft.com/office/drawing/2014/main" id="{77D2335B-E767-A773-6A8A-16A2CC76473A}"/>
              </a:ext>
            </a:extLst>
          </p:cNvPr>
          <p:cNvSpPr/>
          <p:nvPr userDrawn="1"/>
        </p:nvSpPr>
        <p:spPr>
          <a:xfrm>
            <a:off x="9236981" y="1817943"/>
            <a:ext cx="2150895" cy="2150895"/>
          </a:xfrm>
          <a:prstGeom prst="arc">
            <a:avLst>
              <a:gd name="adj1" fmla="val 16115611"/>
              <a:gd name="adj2" fmla="val 20013837"/>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4232EF04-DFEA-B19B-2994-47F6D5F805CF}"/>
              </a:ext>
            </a:extLst>
          </p:cNvPr>
          <p:cNvSpPr/>
          <p:nvPr userDrawn="1"/>
        </p:nvSpPr>
        <p:spPr>
          <a:xfrm>
            <a:off x="9236981" y="1817943"/>
            <a:ext cx="2150895" cy="2150895"/>
          </a:xfrm>
          <a:prstGeom prst="arc">
            <a:avLst>
              <a:gd name="adj1" fmla="val 6202789"/>
              <a:gd name="adj2" fmla="val 980347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70DCAA4F-9776-70FE-CFCB-65AFAAC3A1F7}"/>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993F3D21-E811-18C1-7DE0-F951D98F48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99119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3CA09C-F7F6-D239-0FC2-EEFE42B301A3}"/>
              </a:ext>
            </a:extLst>
          </p:cNvPr>
          <p:cNvGrpSpPr/>
          <p:nvPr userDrawn="1"/>
        </p:nvGrpSpPr>
        <p:grpSpPr>
          <a:xfrm rot="10800000">
            <a:off x="155943" y="4802440"/>
            <a:ext cx="6709295" cy="6709295"/>
            <a:chOff x="105150" y="-3122465"/>
            <a:chExt cx="5720108" cy="5720108"/>
          </a:xfrm>
        </p:grpSpPr>
        <p:sp>
          <p:nvSpPr>
            <p:cNvPr id="12" name="Chord 11">
              <a:extLst>
                <a:ext uri="{FF2B5EF4-FFF2-40B4-BE49-F238E27FC236}">
                  <a16:creationId xmlns:a16="http://schemas.microsoft.com/office/drawing/2014/main" id="{F351D202-AF25-4190-0384-B6F125C3DE3F}"/>
                </a:ext>
              </a:extLst>
            </p:cNvPr>
            <p:cNvSpPr/>
            <p:nvPr/>
          </p:nvSpPr>
          <p:spPr>
            <a:xfrm>
              <a:off x="105150" y="-3122465"/>
              <a:ext cx="5720108" cy="5720108"/>
            </a:xfrm>
            <a:prstGeom prst="chord">
              <a:avLst>
                <a:gd name="adj1" fmla="val 1099984"/>
                <a:gd name="adj2" fmla="val 9758148"/>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7" name="Chord 16">
              <a:extLst>
                <a:ext uri="{FF2B5EF4-FFF2-40B4-BE49-F238E27FC236}">
                  <a16:creationId xmlns:a16="http://schemas.microsoft.com/office/drawing/2014/main" id="{923E6E34-3618-E102-84DB-90C90A122857}"/>
                </a:ext>
              </a:extLst>
            </p:cNvPr>
            <p:cNvSpPr/>
            <p:nvPr/>
          </p:nvSpPr>
          <p:spPr>
            <a:xfrm>
              <a:off x="604591" y="-2579372"/>
              <a:ext cx="4721226" cy="4633922"/>
            </a:xfrm>
            <a:prstGeom prst="chord">
              <a:avLst>
                <a:gd name="adj1" fmla="val 1379694"/>
                <a:gd name="adj2" fmla="val 9313731"/>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Chord 17">
              <a:extLst>
                <a:ext uri="{FF2B5EF4-FFF2-40B4-BE49-F238E27FC236}">
                  <a16:creationId xmlns:a16="http://schemas.microsoft.com/office/drawing/2014/main" id="{9BFD6BFF-3BBE-5966-F0D3-4E2B1E9458C3}"/>
                </a:ext>
              </a:extLst>
            </p:cNvPr>
            <p:cNvSpPr/>
            <p:nvPr/>
          </p:nvSpPr>
          <p:spPr>
            <a:xfrm>
              <a:off x="1181381" y="-2013248"/>
              <a:ext cx="3567647" cy="3501674"/>
            </a:xfrm>
            <a:prstGeom prst="chord">
              <a:avLst>
                <a:gd name="adj1" fmla="val 1673024"/>
                <a:gd name="adj2" fmla="val 8811419"/>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9" name="Group 18">
            <a:extLst>
              <a:ext uri="{FF2B5EF4-FFF2-40B4-BE49-F238E27FC236}">
                <a16:creationId xmlns:a16="http://schemas.microsoft.com/office/drawing/2014/main" id="{806A1C63-B47D-4DA0-563E-CC7A5CB5EFDF}"/>
              </a:ext>
            </a:extLst>
          </p:cNvPr>
          <p:cNvGrpSpPr/>
          <p:nvPr userDrawn="1"/>
        </p:nvGrpSpPr>
        <p:grpSpPr>
          <a:xfrm>
            <a:off x="6113028" y="-2990654"/>
            <a:ext cx="6921331" cy="6921331"/>
            <a:chOff x="105150" y="-3122465"/>
            <a:chExt cx="5720108" cy="5720108"/>
          </a:xfrm>
        </p:grpSpPr>
        <p:sp>
          <p:nvSpPr>
            <p:cNvPr id="20" name="Chord 19">
              <a:extLst>
                <a:ext uri="{FF2B5EF4-FFF2-40B4-BE49-F238E27FC236}">
                  <a16:creationId xmlns:a16="http://schemas.microsoft.com/office/drawing/2014/main" id="{E0EFE96C-76BB-7751-A64D-FBC44244E4EF}"/>
                </a:ext>
              </a:extLst>
            </p:cNvPr>
            <p:cNvSpPr/>
            <p:nvPr/>
          </p:nvSpPr>
          <p:spPr>
            <a:xfrm>
              <a:off x="105150" y="-3122465"/>
              <a:ext cx="5720108" cy="5720108"/>
            </a:xfrm>
            <a:prstGeom prst="chord">
              <a:avLst>
                <a:gd name="adj1" fmla="val 20867905"/>
                <a:gd name="adj2" fmla="val 11478846"/>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Chord 20">
              <a:extLst>
                <a:ext uri="{FF2B5EF4-FFF2-40B4-BE49-F238E27FC236}">
                  <a16:creationId xmlns:a16="http://schemas.microsoft.com/office/drawing/2014/main" id="{B974DD6D-39AC-B1B7-391B-1D2875CD1385}"/>
                </a:ext>
              </a:extLst>
            </p:cNvPr>
            <p:cNvSpPr/>
            <p:nvPr/>
          </p:nvSpPr>
          <p:spPr>
            <a:xfrm>
              <a:off x="604591" y="-2579372"/>
              <a:ext cx="4721226" cy="4633922"/>
            </a:xfrm>
            <a:prstGeom prst="chord">
              <a:avLst>
                <a:gd name="adj1" fmla="val 20769818"/>
                <a:gd name="adj2" fmla="val 11622062"/>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 name="Chord 21">
              <a:extLst>
                <a:ext uri="{FF2B5EF4-FFF2-40B4-BE49-F238E27FC236}">
                  <a16:creationId xmlns:a16="http://schemas.microsoft.com/office/drawing/2014/main" id="{3A01E600-93A0-A395-9BD6-32EDDFF2A71F}"/>
                </a:ext>
              </a:extLst>
            </p:cNvPr>
            <p:cNvSpPr/>
            <p:nvPr/>
          </p:nvSpPr>
          <p:spPr>
            <a:xfrm>
              <a:off x="1181381" y="-2013248"/>
              <a:ext cx="3567647" cy="3501674"/>
            </a:xfrm>
            <a:prstGeom prst="chord">
              <a:avLst>
                <a:gd name="adj1" fmla="val 20656920"/>
                <a:gd name="adj2" fmla="val 11801938"/>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9" name="Picture Placeholder 14">
            <a:extLst>
              <a:ext uri="{FF2B5EF4-FFF2-40B4-BE49-F238E27FC236}">
                <a16:creationId xmlns:a16="http://schemas.microsoft.com/office/drawing/2014/main" id="{F9AC2DE3-FD03-AEC6-C9F0-042940406BA2}"/>
              </a:ext>
            </a:extLst>
          </p:cNvPr>
          <p:cNvSpPr>
            <a:spLocks noGrp="1"/>
          </p:cNvSpPr>
          <p:nvPr>
            <p:ph type="pic" sz="quarter" idx="10" hasCustomPrompt="1"/>
          </p:nvPr>
        </p:nvSpPr>
        <p:spPr>
          <a:xfrm>
            <a:off x="6986238" y="2252088"/>
            <a:ext cx="3303575" cy="2226435"/>
          </a:xfrm>
          <a:solidFill>
            <a:schemeClr val="tx1">
              <a:lumMod val="85000"/>
              <a:lumOff val="15000"/>
            </a:schemeClr>
          </a:solidFill>
        </p:spPr>
        <p:txBody>
          <a:bodyPr lIns="274320" tIns="274320" rIns="274320" bIns="274320" anchor="ctr">
            <a:normAutofit/>
          </a:bodyPr>
          <a:lstStyle>
            <a:lvl1pPr marL="0" indent="0" algn="ctr">
              <a:buNone/>
              <a:defRPr sz="2400" i="1">
                <a:solidFill>
                  <a:schemeClr val="bg1"/>
                </a:solidFill>
              </a:defRPr>
            </a:lvl1pPr>
          </a:lstStyle>
          <a:p>
            <a:r>
              <a:rPr lang="en-US"/>
              <a:t>Click or drag and drop to add a photo here</a:t>
            </a:r>
          </a:p>
        </p:txBody>
      </p:sp>
      <p:pic>
        <p:nvPicPr>
          <p:cNvPr id="14" name="Picture 13" descr="A picture containing text, font, graphics, logo&#10;&#10;Description automatically generated">
            <a:extLst>
              <a:ext uri="{FF2B5EF4-FFF2-40B4-BE49-F238E27FC236}">
                <a16:creationId xmlns:a16="http://schemas.microsoft.com/office/drawing/2014/main" id="{834EB383-490C-4D5A-5390-787502B54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32" name="Rectangle 31">
            <a:extLst>
              <a:ext uri="{FF2B5EF4-FFF2-40B4-BE49-F238E27FC236}">
                <a16:creationId xmlns:a16="http://schemas.microsoft.com/office/drawing/2014/main" id="{4422CD37-D087-1F67-0339-380F4FF58591}"/>
              </a:ext>
            </a:extLst>
          </p:cNvPr>
          <p:cNvSpPr/>
          <p:nvPr userDrawn="1"/>
        </p:nvSpPr>
        <p:spPr>
          <a:xfrm>
            <a:off x="624263" y="375121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33" name="Subtitle 2">
            <a:extLst>
              <a:ext uri="{FF2B5EF4-FFF2-40B4-BE49-F238E27FC236}">
                <a16:creationId xmlns:a16="http://schemas.microsoft.com/office/drawing/2014/main" id="{FCF1AD06-3443-A603-C773-4D7D7A429232}"/>
              </a:ext>
            </a:extLst>
          </p:cNvPr>
          <p:cNvSpPr>
            <a:spLocks noGrp="1"/>
          </p:cNvSpPr>
          <p:nvPr>
            <p:ph type="subTitle" idx="1" hasCustomPrompt="1"/>
          </p:nvPr>
        </p:nvSpPr>
        <p:spPr>
          <a:xfrm>
            <a:off x="634056" y="4027685"/>
            <a:ext cx="6261215" cy="429635"/>
          </a:xfrm>
        </p:spPr>
        <p:txBody>
          <a:bodyPr lIns="0" rIns="0">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34" name="Title 1">
            <a:extLst>
              <a:ext uri="{FF2B5EF4-FFF2-40B4-BE49-F238E27FC236}">
                <a16:creationId xmlns:a16="http://schemas.microsoft.com/office/drawing/2014/main" id="{A923A578-3984-F728-AB5C-A22613190E07}"/>
              </a:ext>
            </a:extLst>
          </p:cNvPr>
          <p:cNvSpPr>
            <a:spLocks noGrp="1"/>
          </p:cNvSpPr>
          <p:nvPr>
            <p:ph type="ctrTitle" hasCustomPrompt="1"/>
          </p:nvPr>
        </p:nvSpPr>
        <p:spPr>
          <a:xfrm>
            <a:off x="634425" y="2013036"/>
            <a:ext cx="6321588" cy="1606653"/>
          </a:xfrm>
        </p:spPr>
        <p:txBody>
          <a:bodyPr lIns="0" rIns="0" anchor="b">
            <a:noAutofit/>
          </a:bodyPr>
          <a:lstStyle>
            <a:lvl1pPr algn="l">
              <a:defRPr sz="3600" b="1" spc="31" baseline="0">
                <a:solidFill>
                  <a:schemeClr val="tx1">
                    <a:lumMod val="75000"/>
                    <a:lumOff val="25000"/>
                  </a:schemeClr>
                </a:solidFill>
              </a:defRPr>
            </a:lvl1pPr>
          </a:lstStyle>
          <a:p>
            <a:r>
              <a:rPr lang="en-US"/>
              <a:t>Main Presentation Header Goes Here</a:t>
            </a:r>
          </a:p>
        </p:txBody>
      </p:sp>
    </p:spTree>
    <p:extLst>
      <p:ext uri="{BB962C8B-B14F-4D97-AF65-F5344CB8AC3E}">
        <p14:creationId xmlns:p14="http://schemas.microsoft.com/office/powerpoint/2010/main" val="372214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254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4_Title Only">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E6307E9-38D4-6EDA-12AC-65A4378AEFA6}"/>
              </a:ext>
            </a:extLst>
          </p:cNvPr>
          <p:cNvSpPr/>
          <p:nvPr userDrawn="1"/>
        </p:nvSpPr>
        <p:spPr>
          <a:xfrm>
            <a:off x="1925142" y="2385039"/>
            <a:ext cx="3314847" cy="3314847"/>
          </a:xfrm>
          <a:prstGeom prst="ellipse">
            <a:avLst/>
          </a:prstGeom>
          <a:solidFill>
            <a:srgbClr val="55A58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Picture Placeholder 10">
            <a:extLst>
              <a:ext uri="{FF2B5EF4-FFF2-40B4-BE49-F238E27FC236}">
                <a16:creationId xmlns:a16="http://schemas.microsoft.com/office/drawing/2014/main" id="{0921E300-150A-3068-6A92-48686570DDC2}"/>
              </a:ext>
            </a:extLst>
          </p:cNvPr>
          <p:cNvSpPr>
            <a:spLocks noGrp="1"/>
          </p:cNvSpPr>
          <p:nvPr>
            <p:ph type="pic" sz="quarter" idx="10"/>
          </p:nvPr>
        </p:nvSpPr>
        <p:spPr>
          <a:xfrm>
            <a:off x="2113983" y="2569262"/>
            <a:ext cx="2937163" cy="2946400"/>
          </a:xfrm>
          <a:prstGeom prst="ellipse">
            <a:avLst/>
          </a:prstGeom>
          <a:noFill/>
          <a:ln>
            <a:noFill/>
          </a:ln>
        </p:spPr>
        <p:style>
          <a:lnRef idx="0">
            <a:scrgbClr r="0" g="0" b="0"/>
          </a:lnRef>
          <a:fillRef idx="0">
            <a:scrgbClr r="0" g="0" b="0"/>
          </a:fillRef>
          <a:effectRef idx="0">
            <a:scrgbClr r="0" g="0" b="0"/>
          </a:effectRef>
          <a:fontRef idx="minor">
            <a:schemeClr val="dk1"/>
          </a:fontRef>
        </p:style>
        <p:txBody>
          <a:bodyPr/>
          <a:lstStyle/>
          <a:p>
            <a:endParaRPr lang="en-US"/>
          </a:p>
        </p:txBody>
      </p:sp>
      <p:sp>
        <p:nvSpPr>
          <p:cNvPr id="16" name="Title 1">
            <a:extLst>
              <a:ext uri="{FF2B5EF4-FFF2-40B4-BE49-F238E27FC236}">
                <a16:creationId xmlns:a16="http://schemas.microsoft.com/office/drawing/2014/main" id="{D5AB2659-DAE5-EA62-EE52-D60659DB0D79}"/>
              </a:ext>
            </a:extLst>
          </p:cNvPr>
          <p:cNvSpPr>
            <a:spLocks noGrp="1"/>
          </p:cNvSpPr>
          <p:nvPr>
            <p:ph type="title" hasCustomPrompt="1"/>
          </p:nvPr>
        </p:nvSpPr>
        <p:spPr>
          <a:xfrm>
            <a:off x="609600" y="565596"/>
            <a:ext cx="10972800" cy="507831"/>
          </a:xfrm>
        </p:spPr>
        <p:txBody>
          <a:bodyPr wrap="square" anchor="b">
            <a:spAutoFit/>
          </a:bodyPr>
          <a:lstStyle>
            <a:lvl1pPr algn="ctr">
              <a:defRPr sz="3000" b="1">
                <a:solidFill>
                  <a:schemeClr val="accent1"/>
                </a:solidFill>
              </a:defRPr>
            </a:lvl1pPr>
          </a:lstStyle>
          <a:p>
            <a:r>
              <a:rPr lang="en-US"/>
              <a:t>Click to add slide title –to keep one line if possible</a:t>
            </a:r>
          </a:p>
        </p:txBody>
      </p:sp>
      <p:sp>
        <p:nvSpPr>
          <p:cNvPr id="17" name="Subtitle 2">
            <a:extLst>
              <a:ext uri="{FF2B5EF4-FFF2-40B4-BE49-F238E27FC236}">
                <a16:creationId xmlns:a16="http://schemas.microsoft.com/office/drawing/2014/main" id="{3C831053-7667-3331-CC4C-7268C4E22703}"/>
              </a:ext>
            </a:extLst>
          </p:cNvPr>
          <p:cNvSpPr>
            <a:spLocks noGrp="1"/>
          </p:cNvSpPr>
          <p:nvPr>
            <p:ph type="subTitle" idx="1" hasCustomPrompt="1"/>
          </p:nvPr>
        </p:nvSpPr>
        <p:spPr>
          <a:xfrm>
            <a:off x="609600" y="1270896"/>
            <a:ext cx="10972800" cy="369332"/>
          </a:xfrm>
        </p:spPr>
        <p:txBody>
          <a:bodyPr wrap="square">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8" name="Straight Connector 17">
            <a:extLst>
              <a:ext uri="{FF2B5EF4-FFF2-40B4-BE49-F238E27FC236}">
                <a16:creationId xmlns:a16="http://schemas.microsoft.com/office/drawing/2014/main" id="{E4D0DA39-B322-236F-0B8D-C1F2640F72CF}"/>
              </a:ext>
            </a:extLst>
          </p:cNvPr>
          <p:cNvCxnSpPr>
            <a:cxnSpLocks/>
          </p:cNvCxnSpPr>
          <p:nvPr userDrawn="1"/>
        </p:nvCxnSpPr>
        <p:spPr>
          <a:xfrm>
            <a:off x="5243078" y="1158465"/>
            <a:ext cx="1705847"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Text Placeholder 15">
            <a:extLst>
              <a:ext uri="{FF2B5EF4-FFF2-40B4-BE49-F238E27FC236}">
                <a16:creationId xmlns:a16="http://schemas.microsoft.com/office/drawing/2014/main" id="{1AAACD9B-B16C-8C65-91E1-41D262768166}"/>
              </a:ext>
            </a:extLst>
          </p:cNvPr>
          <p:cNvSpPr>
            <a:spLocks noGrp="1"/>
          </p:cNvSpPr>
          <p:nvPr>
            <p:ph type="body" sz="quarter" idx="11" hasCustomPrompt="1"/>
          </p:nvPr>
        </p:nvSpPr>
        <p:spPr>
          <a:xfrm>
            <a:off x="6002448" y="2770875"/>
            <a:ext cx="5579952" cy="2543175"/>
          </a:xfrm>
        </p:spPr>
        <p:txBody>
          <a:bodyPr anchor="ctr"/>
          <a:lstStyle>
            <a:lvl1pPr marL="0" indent="0">
              <a:lnSpc>
                <a:spcPct val="100000"/>
              </a:lnSpc>
              <a:buNone/>
              <a:defRPr b="1">
                <a:solidFill>
                  <a:schemeClr val="accent1"/>
                </a:solidFill>
              </a:defRPr>
            </a:lvl1pPr>
            <a:lvl2pPr marL="6351" indent="0">
              <a:lnSpc>
                <a:spcPct val="100000"/>
              </a:lnSpc>
              <a:buNone/>
              <a:tabLst/>
              <a:defRPr sz="2000">
                <a:solidFill>
                  <a:schemeClr val="accent1"/>
                </a:solidFill>
              </a:defRPr>
            </a:lvl2pPr>
            <a:lvl3pPr marL="6351" indent="0">
              <a:lnSpc>
                <a:spcPct val="100000"/>
              </a:lnSpc>
              <a:buNone/>
              <a:tabLst/>
              <a:defRPr sz="1600">
                <a:solidFill>
                  <a:schemeClr val="accent1"/>
                </a:solidFill>
              </a:defRPr>
            </a:lvl3pPr>
          </a:lstStyle>
          <a:p>
            <a:pPr lvl="0"/>
            <a:r>
              <a:rPr lang="en-US"/>
              <a:t>Speaker Title</a:t>
            </a:r>
          </a:p>
          <a:p>
            <a:pPr lvl="1"/>
            <a:r>
              <a:rPr lang="en-US"/>
              <a:t>Speaker Organization</a:t>
            </a:r>
          </a:p>
          <a:p>
            <a:pPr lvl="2"/>
            <a:r>
              <a:rPr lang="en-US"/>
              <a:t>Speaker Title</a:t>
            </a:r>
          </a:p>
        </p:txBody>
      </p:sp>
      <p:sp>
        <p:nvSpPr>
          <p:cNvPr id="3" name="Slide Number Placeholder 5">
            <a:extLst>
              <a:ext uri="{FF2B5EF4-FFF2-40B4-BE49-F238E27FC236}">
                <a16:creationId xmlns:a16="http://schemas.microsoft.com/office/drawing/2014/main" id="{4E256D6E-20C1-4B3E-3E45-82D8C5B7AD79}"/>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5" name="Picture 4" descr="A black background with white text&#10;&#10;Description automatically generated">
            <a:extLst>
              <a:ext uri="{FF2B5EF4-FFF2-40B4-BE49-F238E27FC236}">
                <a16:creationId xmlns:a16="http://schemas.microsoft.com/office/drawing/2014/main" id="{EB6DEE1A-7767-AE79-1479-0E27A082E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5519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38C31-136F-E3FB-281A-3A9C76D9774D}"/>
              </a:ext>
            </a:extLst>
          </p:cNvPr>
          <p:cNvPicPr>
            <a:picLocks noChangeAspect="1"/>
          </p:cNvPicPr>
          <p:nvPr userDrawn="1"/>
        </p:nvPicPr>
        <p:blipFill rotWithShape="1">
          <a:blip r:embed="rId2"/>
          <a:srcRect l="18714" t="-355" r="-937" b="57158"/>
          <a:stretch/>
        </p:blipFill>
        <p:spPr>
          <a:xfrm>
            <a:off x="0" y="4386656"/>
            <a:ext cx="4704080" cy="2471344"/>
          </a:xfrm>
          <a:prstGeom prst="rect">
            <a:avLst/>
          </a:prstGeom>
        </p:spPr>
      </p:pic>
      <p:pic>
        <p:nvPicPr>
          <p:cNvPr id="5" name="Picture 4">
            <a:extLst>
              <a:ext uri="{FF2B5EF4-FFF2-40B4-BE49-F238E27FC236}">
                <a16:creationId xmlns:a16="http://schemas.microsoft.com/office/drawing/2014/main" id="{0AE647DC-5977-5FDE-D0BC-58A33AB62115}"/>
              </a:ext>
            </a:extLst>
          </p:cNvPr>
          <p:cNvPicPr>
            <a:picLocks noChangeAspect="1"/>
          </p:cNvPicPr>
          <p:nvPr userDrawn="1"/>
        </p:nvPicPr>
        <p:blipFill rotWithShape="1">
          <a:blip r:embed="rId3"/>
          <a:srcRect t="55263" r="11846"/>
          <a:stretch/>
        </p:blipFill>
        <p:spPr>
          <a:xfrm>
            <a:off x="7294880" y="0"/>
            <a:ext cx="4897120" cy="2485259"/>
          </a:xfrm>
          <a:prstGeom prst="rect">
            <a:avLst/>
          </a:prstGeom>
        </p:spPr>
      </p:pic>
      <p:sp>
        <p:nvSpPr>
          <p:cNvPr id="3" name="Title 1">
            <a:extLst>
              <a:ext uri="{FF2B5EF4-FFF2-40B4-BE49-F238E27FC236}">
                <a16:creationId xmlns:a16="http://schemas.microsoft.com/office/drawing/2014/main" id="{CA408DD9-D3F6-CF7D-63E6-5B0704F1ABFD}"/>
              </a:ext>
            </a:extLst>
          </p:cNvPr>
          <p:cNvSpPr>
            <a:spLocks noGrp="1"/>
          </p:cNvSpPr>
          <p:nvPr>
            <p:ph type="title" hasCustomPrompt="1"/>
          </p:nvPr>
        </p:nvSpPr>
        <p:spPr>
          <a:xfrm>
            <a:off x="1973987" y="3155178"/>
            <a:ext cx="8244027" cy="553998"/>
          </a:xfrm>
        </p:spPr>
        <p:txBody>
          <a:bodyPr wrap="square" lIns="0" rIns="0" anchor="ctr">
            <a:spAutoFit/>
          </a:bodyPr>
          <a:lstStyle>
            <a:lvl1pPr algn="ctr">
              <a:lnSpc>
                <a:spcPct val="100000"/>
              </a:lnSpc>
              <a:defRPr sz="3000" b="1">
                <a:solidFill>
                  <a:schemeClr val="accent1"/>
                </a:solidFill>
              </a:defRPr>
            </a:lvl1pPr>
          </a:lstStyle>
          <a:p>
            <a:r>
              <a:rPr lang="en-US"/>
              <a:t>Click to add section title</a:t>
            </a:r>
          </a:p>
        </p:txBody>
      </p:sp>
    </p:spTree>
    <p:extLst>
      <p:ext uri="{BB962C8B-B14F-4D97-AF65-F5344CB8AC3E}">
        <p14:creationId xmlns:p14="http://schemas.microsoft.com/office/powerpoint/2010/main" val="125939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938C31-136F-E3FB-281A-3A9C76D9774D}"/>
              </a:ext>
            </a:extLst>
          </p:cNvPr>
          <p:cNvPicPr>
            <a:picLocks noChangeAspect="1"/>
          </p:cNvPicPr>
          <p:nvPr userDrawn="1"/>
        </p:nvPicPr>
        <p:blipFill rotWithShape="1">
          <a:blip r:embed="rId2"/>
          <a:srcRect l="18714" t="-355" r="-937" b="57158"/>
          <a:stretch/>
        </p:blipFill>
        <p:spPr>
          <a:xfrm>
            <a:off x="0" y="4386656"/>
            <a:ext cx="4704080" cy="2471344"/>
          </a:xfrm>
          <a:prstGeom prst="rect">
            <a:avLst/>
          </a:prstGeom>
        </p:spPr>
      </p:pic>
      <p:pic>
        <p:nvPicPr>
          <p:cNvPr id="5" name="Picture 4">
            <a:extLst>
              <a:ext uri="{FF2B5EF4-FFF2-40B4-BE49-F238E27FC236}">
                <a16:creationId xmlns:a16="http://schemas.microsoft.com/office/drawing/2014/main" id="{0AE647DC-5977-5FDE-D0BC-58A33AB62115}"/>
              </a:ext>
            </a:extLst>
          </p:cNvPr>
          <p:cNvPicPr>
            <a:picLocks noChangeAspect="1"/>
          </p:cNvPicPr>
          <p:nvPr userDrawn="1"/>
        </p:nvPicPr>
        <p:blipFill rotWithShape="1">
          <a:blip r:embed="rId3"/>
          <a:srcRect t="55263" r="11846"/>
          <a:stretch/>
        </p:blipFill>
        <p:spPr>
          <a:xfrm>
            <a:off x="7294880" y="0"/>
            <a:ext cx="4897120" cy="2485258"/>
          </a:xfrm>
          <a:prstGeom prst="rect">
            <a:avLst/>
          </a:prstGeom>
        </p:spPr>
      </p:pic>
      <p:sp>
        <p:nvSpPr>
          <p:cNvPr id="3" name="Rectangle 2">
            <a:extLst>
              <a:ext uri="{FF2B5EF4-FFF2-40B4-BE49-F238E27FC236}">
                <a16:creationId xmlns:a16="http://schemas.microsoft.com/office/drawing/2014/main" id="{559B427A-D01D-8479-F562-412923A6CD9A}"/>
              </a:ext>
            </a:extLst>
          </p:cNvPr>
          <p:cNvSpPr/>
          <p:nvPr userDrawn="1"/>
        </p:nvSpPr>
        <p:spPr>
          <a:xfrm>
            <a:off x="5339802" y="353689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0" name="Subtitle 2">
            <a:extLst>
              <a:ext uri="{FF2B5EF4-FFF2-40B4-BE49-F238E27FC236}">
                <a16:creationId xmlns:a16="http://schemas.microsoft.com/office/drawing/2014/main" id="{1710B9BE-7A8C-BDD1-A5B9-BC3759470249}"/>
              </a:ext>
            </a:extLst>
          </p:cNvPr>
          <p:cNvSpPr>
            <a:spLocks noGrp="1"/>
          </p:cNvSpPr>
          <p:nvPr>
            <p:ph type="subTitle" idx="1" hasCustomPrompt="1"/>
          </p:nvPr>
        </p:nvSpPr>
        <p:spPr>
          <a:xfrm>
            <a:off x="2965393" y="3813365"/>
            <a:ext cx="6261215" cy="429635"/>
          </a:xfrm>
        </p:spPr>
        <p:txBody>
          <a:bodyPr lIns="0" rIns="0">
            <a:normAutofit/>
          </a:bodyPr>
          <a:lstStyle>
            <a:lvl1pPr marL="0" indent="0" algn="ctr">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11" name="Title 1">
            <a:extLst>
              <a:ext uri="{FF2B5EF4-FFF2-40B4-BE49-F238E27FC236}">
                <a16:creationId xmlns:a16="http://schemas.microsoft.com/office/drawing/2014/main" id="{AC61348C-1DBF-8DC1-15B5-EA29ABE24581}"/>
              </a:ext>
            </a:extLst>
          </p:cNvPr>
          <p:cNvSpPr>
            <a:spLocks noGrp="1"/>
          </p:cNvSpPr>
          <p:nvPr>
            <p:ph type="ctrTitle" hasCustomPrompt="1"/>
          </p:nvPr>
        </p:nvSpPr>
        <p:spPr>
          <a:xfrm>
            <a:off x="2271439" y="1798716"/>
            <a:ext cx="7649122" cy="1606653"/>
          </a:xfrm>
        </p:spPr>
        <p:txBody>
          <a:bodyPr lIns="0" rIns="0" anchor="b">
            <a:noAutofit/>
          </a:bodyPr>
          <a:lstStyle>
            <a:lvl1pPr algn="ctr">
              <a:defRPr sz="3600" b="1" spc="31" baseline="0">
                <a:solidFill>
                  <a:schemeClr val="tx1">
                    <a:lumMod val="75000"/>
                    <a:lumOff val="25000"/>
                  </a:schemeClr>
                </a:solidFill>
              </a:defRPr>
            </a:lvl1pPr>
          </a:lstStyle>
          <a:p>
            <a:r>
              <a:rPr lang="en-US"/>
              <a:t>Click to add section title</a:t>
            </a:r>
          </a:p>
        </p:txBody>
      </p:sp>
    </p:spTree>
    <p:extLst>
      <p:ext uri="{BB962C8B-B14F-4D97-AF65-F5344CB8AC3E}">
        <p14:creationId xmlns:p14="http://schemas.microsoft.com/office/powerpoint/2010/main" val="495975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1_Title Only">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2E01A5F-CFD5-6ACC-749D-FE85CA8A087F}"/>
              </a:ext>
            </a:extLst>
          </p:cNvPr>
          <p:cNvGrpSpPr/>
          <p:nvPr userDrawn="1"/>
        </p:nvGrpSpPr>
        <p:grpSpPr>
          <a:xfrm>
            <a:off x="5681270" y="302627"/>
            <a:ext cx="6267156" cy="6267156"/>
            <a:chOff x="4239686" y="333300"/>
            <a:chExt cx="4700367" cy="4700367"/>
          </a:xfrm>
        </p:grpSpPr>
        <p:sp>
          <p:nvSpPr>
            <p:cNvPr id="13" name="Oval 12">
              <a:extLst>
                <a:ext uri="{FF2B5EF4-FFF2-40B4-BE49-F238E27FC236}">
                  <a16:creationId xmlns:a16="http://schemas.microsoft.com/office/drawing/2014/main" id="{B64A0D2A-373A-7719-3B17-0D6B51577171}"/>
                </a:ext>
              </a:extLst>
            </p:cNvPr>
            <p:cNvSpPr/>
            <p:nvPr userDrawn="1"/>
          </p:nvSpPr>
          <p:spPr>
            <a:xfrm>
              <a:off x="4239686" y="333300"/>
              <a:ext cx="4700367" cy="4700367"/>
            </a:xfrm>
            <a:prstGeom prst="ellipse">
              <a:avLst/>
            </a:prstGeom>
            <a:solidFill>
              <a:schemeClr val="accent2">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0A952CF0-FC0B-E391-6F86-F7C943EA59A1}"/>
                </a:ext>
              </a:extLst>
            </p:cNvPr>
            <p:cNvSpPr/>
            <p:nvPr userDrawn="1"/>
          </p:nvSpPr>
          <p:spPr>
            <a:xfrm>
              <a:off x="4642353" y="735967"/>
              <a:ext cx="3895032" cy="3895032"/>
            </a:xfrm>
            <a:prstGeom prst="ellipse">
              <a:avLst/>
            </a:prstGeom>
            <a:solidFill>
              <a:schemeClr val="accent2">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A9335B6E-3356-76DF-A18D-25E5609184C7}"/>
                </a:ext>
              </a:extLst>
            </p:cNvPr>
            <p:cNvSpPr/>
            <p:nvPr userDrawn="1"/>
          </p:nvSpPr>
          <p:spPr>
            <a:xfrm>
              <a:off x="5111481" y="1205095"/>
              <a:ext cx="2956776" cy="2956776"/>
            </a:xfrm>
            <a:prstGeom prst="ellipse">
              <a:avLst/>
            </a:prstGeom>
            <a:solidFill>
              <a:schemeClr val="accent2">
                <a:alpha val="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Picture Placeholder 14">
            <a:extLst>
              <a:ext uri="{FF2B5EF4-FFF2-40B4-BE49-F238E27FC236}">
                <a16:creationId xmlns:a16="http://schemas.microsoft.com/office/drawing/2014/main" id="{6B5A9E4D-0D92-5ED2-F736-186687CB9B31}"/>
              </a:ext>
            </a:extLst>
          </p:cNvPr>
          <p:cNvSpPr>
            <a:spLocks noGrp="1"/>
          </p:cNvSpPr>
          <p:nvPr>
            <p:ph type="pic" sz="quarter" idx="10" hasCustomPrompt="1"/>
          </p:nvPr>
        </p:nvSpPr>
        <p:spPr>
          <a:xfrm>
            <a:off x="6816186" y="2005819"/>
            <a:ext cx="3997325" cy="2693987"/>
          </a:xfrm>
          <a:solidFill>
            <a:schemeClr val="tx1">
              <a:lumMod val="85000"/>
              <a:lumOff val="15000"/>
            </a:schemeClr>
          </a:solidFill>
        </p:spPr>
        <p:txBody>
          <a:bodyPr anchor="ctr"/>
          <a:lstStyle>
            <a:lvl1pPr marL="0" indent="0" algn="ctr">
              <a:buFont typeface="+mj-lt"/>
              <a:buNone/>
              <a:defRPr>
                <a:solidFill>
                  <a:schemeClr val="bg1"/>
                </a:solidFill>
              </a:defRPr>
            </a:lvl1pPr>
          </a:lstStyle>
          <a:p>
            <a:r>
              <a:rPr lang="en-US"/>
              <a:t>Click or drag and drop to add a photo here</a:t>
            </a:r>
          </a:p>
        </p:txBody>
      </p:sp>
      <p:sp>
        <p:nvSpPr>
          <p:cNvPr id="4" name="Title 1">
            <a:extLst>
              <a:ext uri="{FF2B5EF4-FFF2-40B4-BE49-F238E27FC236}">
                <a16:creationId xmlns:a16="http://schemas.microsoft.com/office/drawing/2014/main" id="{5A9863EB-9441-BA9A-FFD4-53ACF019378A}"/>
              </a:ext>
            </a:extLst>
          </p:cNvPr>
          <p:cNvSpPr>
            <a:spLocks noGrp="1"/>
          </p:cNvSpPr>
          <p:nvPr>
            <p:ph type="title" hasCustomPrompt="1"/>
          </p:nvPr>
        </p:nvSpPr>
        <p:spPr>
          <a:xfrm>
            <a:off x="609600" y="425949"/>
            <a:ext cx="4901739" cy="647479"/>
          </a:xfrm>
        </p:spPr>
        <p:txBody>
          <a:bodyPr anchor="b">
            <a:normAutofit/>
          </a:bodyPr>
          <a:lstStyle>
            <a:lvl1pPr marL="0" algn="l" defTabSz="914377"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Click to edit title</a:t>
            </a:r>
          </a:p>
        </p:txBody>
      </p:sp>
      <p:sp>
        <p:nvSpPr>
          <p:cNvPr id="5" name="Subtitle 2">
            <a:extLst>
              <a:ext uri="{FF2B5EF4-FFF2-40B4-BE49-F238E27FC236}">
                <a16:creationId xmlns:a16="http://schemas.microsoft.com/office/drawing/2014/main" id="{EE68DFBF-17CA-0739-79DF-2440B97548E6}"/>
              </a:ext>
            </a:extLst>
          </p:cNvPr>
          <p:cNvSpPr>
            <a:spLocks noGrp="1"/>
          </p:cNvSpPr>
          <p:nvPr>
            <p:ph type="subTitle" idx="11" hasCustomPrompt="1"/>
          </p:nvPr>
        </p:nvSpPr>
        <p:spPr>
          <a:xfrm>
            <a:off x="609600" y="1270896"/>
            <a:ext cx="4975723" cy="429635"/>
          </a:xfr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0" name="Straight Connector 9">
            <a:extLst>
              <a:ext uri="{FF2B5EF4-FFF2-40B4-BE49-F238E27FC236}">
                <a16:creationId xmlns:a16="http://schemas.microsoft.com/office/drawing/2014/main" id="{CEBBA20E-019A-2171-093E-3C27A5DC1DB7}"/>
              </a:ext>
            </a:extLst>
          </p:cNvPr>
          <p:cNvCxnSpPr>
            <a:cxnSpLocks/>
          </p:cNvCxnSpPr>
          <p:nvPr userDrawn="1"/>
        </p:nvCxnSpPr>
        <p:spPr>
          <a:xfrm>
            <a:off x="609601" y="1143951"/>
            <a:ext cx="1705847"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Slide Number Placeholder 5">
            <a:extLst>
              <a:ext uri="{FF2B5EF4-FFF2-40B4-BE49-F238E27FC236}">
                <a16:creationId xmlns:a16="http://schemas.microsoft.com/office/drawing/2014/main" id="{E386C030-BFEB-D345-347F-47BE7D01D924}"/>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7" name="Text Placeholder 16">
            <a:extLst>
              <a:ext uri="{FF2B5EF4-FFF2-40B4-BE49-F238E27FC236}">
                <a16:creationId xmlns:a16="http://schemas.microsoft.com/office/drawing/2014/main" id="{EC6927A1-766E-1772-29E6-E7CCA318ACED}"/>
              </a:ext>
            </a:extLst>
          </p:cNvPr>
          <p:cNvSpPr>
            <a:spLocks noGrp="1"/>
          </p:cNvSpPr>
          <p:nvPr>
            <p:ph type="body" sz="quarter" idx="12" hasCustomPrompt="1"/>
          </p:nvPr>
        </p:nvSpPr>
        <p:spPr>
          <a:xfrm>
            <a:off x="609600" y="1991372"/>
            <a:ext cx="4975722" cy="4108639"/>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a:defRPr sz="1800"/>
            </a:lvl2pPr>
            <a:lvl3pPr>
              <a:defRPr sz="1800"/>
            </a:lvl3pPr>
            <a:lvl4pPr>
              <a:defRPr sz="1600"/>
            </a:lvl4pPr>
            <a:lvl5pPr>
              <a:defRPr sz="1600"/>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pic>
        <p:nvPicPr>
          <p:cNvPr id="3" name="Picture 2" descr="A black background with white text&#10;&#10;Description automatically generated">
            <a:extLst>
              <a:ext uri="{FF2B5EF4-FFF2-40B4-BE49-F238E27FC236}">
                <a16:creationId xmlns:a16="http://schemas.microsoft.com/office/drawing/2014/main" id="{FB672482-DA92-4BF3-DD97-0AC5362215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310387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63ACAB-1522-193C-3DDA-37705A61E9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65"/>
          <a:stretch/>
        </p:blipFill>
        <p:spPr>
          <a:xfrm>
            <a:off x="5710845" y="2328611"/>
            <a:ext cx="6548847" cy="4567135"/>
          </a:xfrm>
          <a:prstGeom prst="rect">
            <a:avLst/>
          </a:prstGeom>
        </p:spPr>
      </p:pic>
      <p:sp>
        <p:nvSpPr>
          <p:cNvPr id="15" name="Picture Placeholder 14">
            <a:extLst>
              <a:ext uri="{FF2B5EF4-FFF2-40B4-BE49-F238E27FC236}">
                <a16:creationId xmlns:a16="http://schemas.microsoft.com/office/drawing/2014/main" id="{6B5A9E4D-0D92-5ED2-F736-186687CB9B31}"/>
              </a:ext>
            </a:extLst>
          </p:cNvPr>
          <p:cNvSpPr>
            <a:spLocks noGrp="1"/>
          </p:cNvSpPr>
          <p:nvPr>
            <p:ph type="pic" sz="quarter" idx="10" hasCustomPrompt="1"/>
          </p:nvPr>
        </p:nvSpPr>
        <p:spPr>
          <a:xfrm>
            <a:off x="7810942" y="1250811"/>
            <a:ext cx="2348653" cy="4354232"/>
          </a:xfrm>
          <a:solidFill>
            <a:schemeClr val="tx1">
              <a:lumMod val="85000"/>
              <a:lumOff val="15000"/>
            </a:schemeClr>
          </a:solidFill>
        </p:spPr>
        <p:txBody>
          <a:bodyPr>
            <a:normAutofit/>
          </a:bodyPr>
          <a:lstStyle>
            <a:lvl1pPr marL="0" indent="0" algn="ctr">
              <a:buFont typeface="Courier New" panose="02070309020205020404" pitchFamily="49" charset="0"/>
              <a:buNone/>
              <a:defRPr sz="2400">
                <a:solidFill>
                  <a:schemeClr val="bg1"/>
                </a:solidFill>
              </a:defRPr>
            </a:lvl1pPr>
          </a:lstStyle>
          <a:p>
            <a:r>
              <a:rPr lang="en-US"/>
              <a:t>Click or drag and drop to add a photo here</a:t>
            </a:r>
          </a:p>
        </p:txBody>
      </p:sp>
      <p:sp>
        <p:nvSpPr>
          <p:cNvPr id="2" name="Title 1">
            <a:extLst>
              <a:ext uri="{FF2B5EF4-FFF2-40B4-BE49-F238E27FC236}">
                <a16:creationId xmlns:a16="http://schemas.microsoft.com/office/drawing/2014/main" id="{7284051A-F5E8-B8E9-42DB-D54E1877C389}"/>
              </a:ext>
            </a:extLst>
          </p:cNvPr>
          <p:cNvSpPr>
            <a:spLocks noGrp="1"/>
          </p:cNvSpPr>
          <p:nvPr>
            <p:ph type="title" hasCustomPrompt="1"/>
          </p:nvPr>
        </p:nvSpPr>
        <p:spPr>
          <a:xfrm>
            <a:off x="609600" y="425949"/>
            <a:ext cx="4901739" cy="647479"/>
          </a:xfrm>
        </p:spPr>
        <p:txBody>
          <a:bodyPr anchor="b">
            <a:normAutofit/>
          </a:bodyPr>
          <a:lstStyle>
            <a:lvl1pPr marL="0" algn="l" defTabSz="914377"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Click to edit title</a:t>
            </a:r>
          </a:p>
        </p:txBody>
      </p:sp>
      <p:sp>
        <p:nvSpPr>
          <p:cNvPr id="7" name="Text Placeholder 16">
            <a:extLst>
              <a:ext uri="{FF2B5EF4-FFF2-40B4-BE49-F238E27FC236}">
                <a16:creationId xmlns:a16="http://schemas.microsoft.com/office/drawing/2014/main" id="{EF8B57CF-7189-F8B7-8FAC-F58B7B42FC72}"/>
              </a:ext>
            </a:extLst>
          </p:cNvPr>
          <p:cNvSpPr>
            <a:spLocks noGrp="1"/>
          </p:cNvSpPr>
          <p:nvPr>
            <p:ph type="body" sz="quarter" idx="12" hasCustomPrompt="1"/>
          </p:nvPr>
        </p:nvSpPr>
        <p:spPr>
          <a:xfrm>
            <a:off x="609600" y="1991372"/>
            <a:ext cx="4975722" cy="4108639"/>
          </a:xfrm>
        </p:spPr>
        <p:txBody>
          <a:bodyPr>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a:defRPr sz="1800"/>
            </a:lvl2pPr>
            <a:lvl3pPr>
              <a:defRPr sz="1800"/>
            </a:lvl3pPr>
            <a:lvl4pPr>
              <a:defRPr sz="1600"/>
            </a:lvl4pPr>
            <a:lvl5pPr>
              <a:defRPr sz="1600"/>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cxnSp>
        <p:nvCxnSpPr>
          <p:cNvPr id="8" name="Straight Connector 7">
            <a:extLst>
              <a:ext uri="{FF2B5EF4-FFF2-40B4-BE49-F238E27FC236}">
                <a16:creationId xmlns:a16="http://schemas.microsoft.com/office/drawing/2014/main" id="{CBE5355E-61BB-A1AD-AF31-8C88AE18AFDF}"/>
              </a:ext>
            </a:extLst>
          </p:cNvPr>
          <p:cNvCxnSpPr>
            <a:cxnSpLocks/>
          </p:cNvCxnSpPr>
          <p:nvPr userDrawn="1"/>
        </p:nvCxnSpPr>
        <p:spPr>
          <a:xfrm>
            <a:off x="609601" y="1143951"/>
            <a:ext cx="1705847"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sp>
        <p:nvSpPr>
          <p:cNvPr id="12" name="Subtitle 2">
            <a:extLst>
              <a:ext uri="{FF2B5EF4-FFF2-40B4-BE49-F238E27FC236}">
                <a16:creationId xmlns:a16="http://schemas.microsoft.com/office/drawing/2014/main" id="{D096D4C4-A273-CCF1-6CED-146BBAD57BDF}"/>
              </a:ext>
            </a:extLst>
          </p:cNvPr>
          <p:cNvSpPr>
            <a:spLocks noGrp="1"/>
          </p:cNvSpPr>
          <p:nvPr>
            <p:ph type="subTitle" idx="11" hasCustomPrompt="1"/>
          </p:nvPr>
        </p:nvSpPr>
        <p:spPr>
          <a:xfrm>
            <a:off x="609600" y="1270896"/>
            <a:ext cx="4975723" cy="429635"/>
          </a:xfr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5" name="Slide Number Placeholder 5">
            <a:extLst>
              <a:ext uri="{FF2B5EF4-FFF2-40B4-BE49-F238E27FC236}">
                <a16:creationId xmlns:a16="http://schemas.microsoft.com/office/drawing/2014/main" id="{AC43C367-CAEE-8D03-057A-26117CF23E48}"/>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3" name="Picture 2" descr="A black background with white text&#10;&#10;Description automatically generated">
            <a:extLst>
              <a:ext uri="{FF2B5EF4-FFF2-40B4-BE49-F238E27FC236}">
                <a16:creationId xmlns:a16="http://schemas.microsoft.com/office/drawing/2014/main" id="{323B81D9-2553-EFFA-1B4C-B5775552BE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40058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4B6067-6702-4074-7FAB-A147E7E11249}"/>
              </a:ext>
            </a:extLst>
          </p:cNvPr>
          <p:cNvGrpSpPr/>
          <p:nvPr userDrawn="1"/>
        </p:nvGrpSpPr>
        <p:grpSpPr>
          <a:xfrm rot="10800000">
            <a:off x="12033" y="4830966"/>
            <a:ext cx="6921331" cy="6921331"/>
            <a:chOff x="105150" y="-3122465"/>
            <a:chExt cx="5720108" cy="5720108"/>
          </a:xfrm>
        </p:grpSpPr>
        <p:sp>
          <p:nvSpPr>
            <p:cNvPr id="4" name="Chord 3">
              <a:extLst>
                <a:ext uri="{FF2B5EF4-FFF2-40B4-BE49-F238E27FC236}">
                  <a16:creationId xmlns:a16="http://schemas.microsoft.com/office/drawing/2014/main" id="{85666469-221D-0EE9-55D1-C24978C0921D}"/>
                </a:ext>
              </a:extLst>
            </p:cNvPr>
            <p:cNvSpPr/>
            <p:nvPr/>
          </p:nvSpPr>
          <p:spPr>
            <a:xfrm>
              <a:off x="105150" y="-3122465"/>
              <a:ext cx="5720108" cy="5720108"/>
            </a:xfrm>
            <a:prstGeom prst="chord">
              <a:avLst>
                <a:gd name="adj1" fmla="val 21580203"/>
                <a:gd name="adj2" fmla="val 10806197"/>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7" name="Chord 6">
              <a:extLst>
                <a:ext uri="{FF2B5EF4-FFF2-40B4-BE49-F238E27FC236}">
                  <a16:creationId xmlns:a16="http://schemas.microsoft.com/office/drawing/2014/main" id="{D08426C2-4774-21FA-C178-C85FD5ECEB96}"/>
                </a:ext>
              </a:extLst>
            </p:cNvPr>
            <p:cNvSpPr/>
            <p:nvPr/>
          </p:nvSpPr>
          <p:spPr>
            <a:xfrm>
              <a:off x="604591" y="-2579372"/>
              <a:ext cx="4721226" cy="4633922"/>
            </a:xfrm>
            <a:prstGeom prst="chord">
              <a:avLst>
                <a:gd name="adj1" fmla="val 21580203"/>
                <a:gd name="adj2" fmla="val 10806197"/>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9" name="Chord 8">
              <a:extLst>
                <a:ext uri="{FF2B5EF4-FFF2-40B4-BE49-F238E27FC236}">
                  <a16:creationId xmlns:a16="http://schemas.microsoft.com/office/drawing/2014/main" id="{A00BA81F-098D-F1CB-5410-26823CEFEAA7}"/>
                </a:ext>
              </a:extLst>
            </p:cNvPr>
            <p:cNvSpPr/>
            <p:nvPr/>
          </p:nvSpPr>
          <p:spPr>
            <a:xfrm>
              <a:off x="1181381" y="-2013248"/>
              <a:ext cx="3567647" cy="3501674"/>
            </a:xfrm>
            <a:prstGeom prst="chord">
              <a:avLst>
                <a:gd name="adj1" fmla="val 21580203"/>
                <a:gd name="adj2" fmla="val 10806197"/>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0" name="Group 9">
            <a:extLst>
              <a:ext uri="{FF2B5EF4-FFF2-40B4-BE49-F238E27FC236}">
                <a16:creationId xmlns:a16="http://schemas.microsoft.com/office/drawing/2014/main" id="{B73D7F78-6E24-C853-88D7-82DDB031AFA6}"/>
              </a:ext>
            </a:extLst>
          </p:cNvPr>
          <p:cNvGrpSpPr/>
          <p:nvPr userDrawn="1"/>
        </p:nvGrpSpPr>
        <p:grpSpPr>
          <a:xfrm>
            <a:off x="6064163" y="-3899901"/>
            <a:ext cx="7613464" cy="7613464"/>
            <a:chOff x="105150" y="-3122465"/>
            <a:chExt cx="5720108" cy="5720108"/>
          </a:xfrm>
        </p:grpSpPr>
        <p:sp>
          <p:nvSpPr>
            <p:cNvPr id="13" name="Chord 12">
              <a:extLst>
                <a:ext uri="{FF2B5EF4-FFF2-40B4-BE49-F238E27FC236}">
                  <a16:creationId xmlns:a16="http://schemas.microsoft.com/office/drawing/2014/main" id="{91EB0702-921C-08D3-A185-DD69CB4ADE27}"/>
                </a:ext>
              </a:extLst>
            </p:cNvPr>
            <p:cNvSpPr/>
            <p:nvPr/>
          </p:nvSpPr>
          <p:spPr>
            <a:xfrm>
              <a:off x="105150" y="-3122465"/>
              <a:ext cx="5720108" cy="5720108"/>
            </a:xfrm>
            <a:prstGeom prst="chord">
              <a:avLst>
                <a:gd name="adj1" fmla="val 21580203"/>
                <a:gd name="adj2" fmla="val 10806197"/>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4" name="Chord 13">
              <a:extLst>
                <a:ext uri="{FF2B5EF4-FFF2-40B4-BE49-F238E27FC236}">
                  <a16:creationId xmlns:a16="http://schemas.microsoft.com/office/drawing/2014/main" id="{D8722D47-37FC-3CA2-8458-CC595801012A}"/>
                </a:ext>
              </a:extLst>
            </p:cNvPr>
            <p:cNvSpPr/>
            <p:nvPr/>
          </p:nvSpPr>
          <p:spPr>
            <a:xfrm>
              <a:off x="604591" y="-2579372"/>
              <a:ext cx="4721226" cy="4633922"/>
            </a:xfrm>
            <a:prstGeom prst="chord">
              <a:avLst>
                <a:gd name="adj1" fmla="val 21580203"/>
                <a:gd name="adj2" fmla="val 10806197"/>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5" name="Chord 14">
              <a:extLst>
                <a:ext uri="{FF2B5EF4-FFF2-40B4-BE49-F238E27FC236}">
                  <a16:creationId xmlns:a16="http://schemas.microsoft.com/office/drawing/2014/main" id="{F57013E6-1300-C68C-F61C-A5531DCA8E24}"/>
                </a:ext>
              </a:extLst>
            </p:cNvPr>
            <p:cNvSpPr/>
            <p:nvPr/>
          </p:nvSpPr>
          <p:spPr>
            <a:xfrm>
              <a:off x="1181381" y="-2013248"/>
              <a:ext cx="3567647" cy="3501674"/>
            </a:xfrm>
            <a:prstGeom prst="chord">
              <a:avLst>
                <a:gd name="adj1" fmla="val 21580203"/>
                <a:gd name="adj2" fmla="val 10806197"/>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7" name="Picture Placeholder 16">
            <a:extLst>
              <a:ext uri="{FF2B5EF4-FFF2-40B4-BE49-F238E27FC236}">
                <a16:creationId xmlns:a16="http://schemas.microsoft.com/office/drawing/2014/main" id="{472C3C59-EACF-1047-1DBE-2DE26A38A3A0}"/>
              </a:ext>
            </a:extLst>
          </p:cNvPr>
          <p:cNvSpPr>
            <a:spLocks noGrp="1"/>
          </p:cNvSpPr>
          <p:nvPr>
            <p:ph type="pic" sz="quarter" idx="10" hasCustomPrompt="1"/>
          </p:nvPr>
        </p:nvSpPr>
        <p:spPr>
          <a:xfrm>
            <a:off x="7146926" y="1479552"/>
            <a:ext cx="3948113" cy="3948113"/>
          </a:xfrm>
        </p:spPr>
        <p:txBody>
          <a:bodyPr lIns="274320" tIns="274320" rIns="274320" bIns="274320" anchor="ctr"/>
          <a:lstStyle>
            <a:lvl1pPr marL="0" indent="0" algn="ctr">
              <a:buNone/>
              <a:defRPr/>
            </a:lvl1pPr>
          </a:lstStyle>
          <a:p>
            <a:r>
              <a:rPr lang="en-US"/>
              <a:t>Click or drag and drop to add a photo here.</a:t>
            </a:r>
          </a:p>
        </p:txBody>
      </p:sp>
      <p:sp>
        <p:nvSpPr>
          <p:cNvPr id="16" name="Rectangle 15">
            <a:extLst>
              <a:ext uri="{FF2B5EF4-FFF2-40B4-BE49-F238E27FC236}">
                <a16:creationId xmlns:a16="http://schemas.microsoft.com/office/drawing/2014/main" id="{686F1C63-E372-31AB-92A2-6ED61A32FFDF}"/>
              </a:ext>
            </a:extLst>
          </p:cNvPr>
          <p:cNvSpPr/>
          <p:nvPr userDrawn="1"/>
        </p:nvSpPr>
        <p:spPr>
          <a:xfrm>
            <a:off x="624263" y="3766983"/>
            <a:ext cx="1512396" cy="54864"/>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pic>
        <p:nvPicPr>
          <p:cNvPr id="18" name="Picture 17" descr="A picture containing text, font, graphics, logo&#10;&#10;Description automatically generated">
            <a:extLst>
              <a:ext uri="{FF2B5EF4-FFF2-40B4-BE49-F238E27FC236}">
                <a16:creationId xmlns:a16="http://schemas.microsoft.com/office/drawing/2014/main" id="{FA358863-BE81-3FE9-B582-FCF88EA161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20" name="Title 1">
            <a:extLst>
              <a:ext uri="{FF2B5EF4-FFF2-40B4-BE49-F238E27FC236}">
                <a16:creationId xmlns:a16="http://schemas.microsoft.com/office/drawing/2014/main" id="{011CC4DD-D589-D23D-C647-951BD4053626}"/>
              </a:ext>
            </a:extLst>
          </p:cNvPr>
          <p:cNvSpPr>
            <a:spLocks noGrp="1"/>
          </p:cNvSpPr>
          <p:nvPr>
            <p:ph type="ctrTitle" hasCustomPrompt="1"/>
          </p:nvPr>
        </p:nvSpPr>
        <p:spPr>
          <a:xfrm>
            <a:off x="522211" y="2013036"/>
            <a:ext cx="6321588" cy="1606653"/>
          </a:xfrm>
        </p:spPr>
        <p:txBody>
          <a:bodyPr anchor="b">
            <a:noAutofit/>
          </a:bodyPr>
          <a:lstStyle>
            <a:lvl1pPr algn="l">
              <a:defRPr sz="3600" b="1" spc="31" baseline="0">
                <a:solidFill>
                  <a:schemeClr val="tx1">
                    <a:lumMod val="75000"/>
                    <a:lumOff val="25000"/>
                  </a:schemeClr>
                </a:solidFill>
              </a:defRPr>
            </a:lvl1pPr>
          </a:lstStyle>
          <a:p>
            <a:r>
              <a:rPr lang="en-US"/>
              <a:t>Main Presentation Header Goes Here</a:t>
            </a:r>
          </a:p>
        </p:txBody>
      </p:sp>
      <p:sp>
        <p:nvSpPr>
          <p:cNvPr id="21" name="Subtitle 2">
            <a:extLst>
              <a:ext uri="{FF2B5EF4-FFF2-40B4-BE49-F238E27FC236}">
                <a16:creationId xmlns:a16="http://schemas.microsoft.com/office/drawing/2014/main" id="{7BFBEFDF-0120-C89B-8D76-E495E2DA5EA0}"/>
              </a:ext>
            </a:extLst>
          </p:cNvPr>
          <p:cNvSpPr>
            <a:spLocks noGrp="1"/>
          </p:cNvSpPr>
          <p:nvPr>
            <p:ph type="subTitle" idx="1" hasCustomPrompt="1"/>
          </p:nvPr>
        </p:nvSpPr>
        <p:spPr>
          <a:xfrm>
            <a:off x="553374" y="4027685"/>
            <a:ext cx="6261215" cy="429635"/>
          </a:xfrm>
        </p:spPr>
        <p:txBody>
          <a:bodyPr>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Tree>
    <p:extLst>
      <p:ext uri="{BB962C8B-B14F-4D97-AF65-F5344CB8AC3E}">
        <p14:creationId xmlns:p14="http://schemas.microsoft.com/office/powerpoint/2010/main" val="137566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E82EB0-CBD7-2D0B-C6B1-A6936ED2D309}"/>
              </a:ext>
            </a:extLst>
          </p:cNvPr>
          <p:cNvGrpSpPr/>
          <p:nvPr userDrawn="1"/>
        </p:nvGrpSpPr>
        <p:grpSpPr>
          <a:xfrm rot="10800000">
            <a:off x="12033" y="4830966"/>
            <a:ext cx="6921331" cy="6921331"/>
            <a:chOff x="105150" y="-3122465"/>
            <a:chExt cx="5720108" cy="5720108"/>
          </a:xfrm>
        </p:grpSpPr>
        <p:sp>
          <p:nvSpPr>
            <p:cNvPr id="4" name="Chord 3">
              <a:extLst>
                <a:ext uri="{FF2B5EF4-FFF2-40B4-BE49-F238E27FC236}">
                  <a16:creationId xmlns:a16="http://schemas.microsoft.com/office/drawing/2014/main" id="{91109E17-A178-B8EA-9D2F-97A2424C4425}"/>
                </a:ext>
              </a:extLst>
            </p:cNvPr>
            <p:cNvSpPr/>
            <p:nvPr/>
          </p:nvSpPr>
          <p:spPr>
            <a:xfrm>
              <a:off x="105150" y="-3122465"/>
              <a:ext cx="5720108" cy="5720108"/>
            </a:xfrm>
            <a:prstGeom prst="chord">
              <a:avLst>
                <a:gd name="adj1" fmla="val 21580203"/>
                <a:gd name="adj2" fmla="val 10806197"/>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7" name="Chord 6">
              <a:extLst>
                <a:ext uri="{FF2B5EF4-FFF2-40B4-BE49-F238E27FC236}">
                  <a16:creationId xmlns:a16="http://schemas.microsoft.com/office/drawing/2014/main" id="{D7E9EBE7-DB67-86C8-B69B-626C99F7E8EA}"/>
                </a:ext>
              </a:extLst>
            </p:cNvPr>
            <p:cNvSpPr/>
            <p:nvPr/>
          </p:nvSpPr>
          <p:spPr>
            <a:xfrm>
              <a:off x="604591" y="-2579372"/>
              <a:ext cx="4721226" cy="4633922"/>
            </a:xfrm>
            <a:prstGeom prst="chord">
              <a:avLst>
                <a:gd name="adj1" fmla="val 21580203"/>
                <a:gd name="adj2" fmla="val 10806197"/>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0" name="Chord 9">
              <a:extLst>
                <a:ext uri="{FF2B5EF4-FFF2-40B4-BE49-F238E27FC236}">
                  <a16:creationId xmlns:a16="http://schemas.microsoft.com/office/drawing/2014/main" id="{EDB7AF74-16C7-3F72-4249-F523BDB52B9A}"/>
                </a:ext>
              </a:extLst>
            </p:cNvPr>
            <p:cNvSpPr/>
            <p:nvPr/>
          </p:nvSpPr>
          <p:spPr>
            <a:xfrm>
              <a:off x="1181381" y="-2013248"/>
              <a:ext cx="3567647" cy="3501674"/>
            </a:xfrm>
            <a:prstGeom prst="chord">
              <a:avLst>
                <a:gd name="adj1" fmla="val 21580203"/>
                <a:gd name="adj2" fmla="val 10806197"/>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3" name="Group 12">
            <a:extLst>
              <a:ext uri="{FF2B5EF4-FFF2-40B4-BE49-F238E27FC236}">
                <a16:creationId xmlns:a16="http://schemas.microsoft.com/office/drawing/2014/main" id="{C7F8399D-A95B-64F4-95AB-4EB930006752}"/>
              </a:ext>
            </a:extLst>
          </p:cNvPr>
          <p:cNvGrpSpPr/>
          <p:nvPr userDrawn="1"/>
        </p:nvGrpSpPr>
        <p:grpSpPr>
          <a:xfrm>
            <a:off x="6064163" y="-3899901"/>
            <a:ext cx="7613464" cy="7613464"/>
            <a:chOff x="105150" y="-3122465"/>
            <a:chExt cx="5720108" cy="5720108"/>
          </a:xfrm>
        </p:grpSpPr>
        <p:sp>
          <p:nvSpPr>
            <p:cNvPr id="14" name="Chord 13">
              <a:extLst>
                <a:ext uri="{FF2B5EF4-FFF2-40B4-BE49-F238E27FC236}">
                  <a16:creationId xmlns:a16="http://schemas.microsoft.com/office/drawing/2014/main" id="{6C3C85BE-EB38-6AA2-577D-00585304B5F4}"/>
                </a:ext>
              </a:extLst>
            </p:cNvPr>
            <p:cNvSpPr/>
            <p:nvPr/>
          </p:nvSpPr>
          <p:spPr>
            <a:xfrm>
              <a:off x="105150" y="-3122465"/>
              <a:ext cx="5720108" cy="5720108"/>
            </a:xfrm>
            <a:prstGeom prst="chord">
              <a:avLst>
                <a:gd name="adj1" fmla="val 21580203"/>
                <a:gd name="adj2" fmla="val 10806197"/>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5" name="Chord 14">
              <a:extLst>
                <a:ext uri="{FF2B5EF4-FFF2-40B4-BE49-F238E27FC236}">
                  <a16:creationId xmlns:a16="http://schemas.microsoft.com/office/drawing/2014/main" id="{8F8089ED-0D58-35D1-F0BB-A547C703A387}"/>
                </a:ext>
              </a:extLst>
            </p:cNvPr>
            <p:cNvSpPr/>
            <p:nvPr/>
          </p:nvSpPr>
          <p:spPr>
            <a:xfrm>
              <a:off x="604591" y="-2579372"/>
              <a:ext cx="4721226" cy="4633922"/>
            </a:xfrm>
            <a:prstGeom prst="chord">
              <a:avLst>
                <a:gd name="adj1" fmla="val 21580203"/>
                <a:gd name="adj2" fmla="val 10806197"/>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Chord 15">
              <a:extLst>
                <a:ext uri="{FF2B5EF4-FFF2-40B4-BE49-F238E27FC236}">
                  <a16:creationId xmlns:a16="http://schemas.microsoft.com/office/drawing/2014/main" id="{C5CD82C6-7E1C-CEEC-0B22-F437263D277E}"/>
                </a:ext>
              </a:extLst>
            </p:cNvPr>
            <p:cNvSpPr/>
            <p:nvPr/>
          </p:nvSpPr>
          <p:spPr>
            <a:xfrm>
              <a:off x="1181381" y="-2013248"/>
              <a:ext cx="3567647" cy="3501674"/>
            </a:xfrm>
            <a:prstGeom prst="chord">
              <a:avLst>
                <a:gd name="adj1" fmla="val 21580203"/>
                <a:gd name="adj2" fmla="val 10806197"/>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9" name="Picture Placeholder 14">
            <a:extLst>
              <a:ext uri="{FF2B5EF4-FFF2-40B4-BE49-F238E27FC236}">
                <a16:creationId xmlns:a16="http://schemas.microsoft.com/office/drawing/2014/main" id="{F9AC2DE3-FD03-AEC6-C9F0-042940406BA2}"/>
              </a:ext>
            </a:extLst>
          </p:cNvPr>
          <p:cNvSpPr>
            <a:spLocks noGrp="1"/>
          </p:cNvSpPr>
          <p:nvPr>
            <p:ph type="pic" sz="quarter" idx="10" hasCustomPrompt="1"/>
          </p:nvPr>
        </p:nvSpPr>
        <p:spPr>
          <a:xfrm>
            <a:off x="6986238" y="2252088"/>
            <a:ext cx="3303575" cy="2226435"/>
          </a:xfrm>
          <a:solidFill>
            <a:schemeClr val="tx1">
              <a:lumMod val="85000"/>
              <a:lumOff val="15000"/>
            </a:schemeClr>
          </a:solidFill>
        </p:spPr>
        <p:txBody>
          <a:bodyPr lIns="274320" tIns="274320" rIns="274320" bIns="274320" anchor="ctr">
            <a:normAutofit/>
          </a:bodyPr>
          <a:lstStyle>
            <a:lvl1pPr marL="0" indent="0" algn="ctr">
              <a:buNone/>
              <a:defRPr sz="2400" i="1">
                <a:solidFill>
                  <a:schemeClr val="bg1"/>
                </a:solidFill>
              </a:defRPr>
            </a:lvl1pPr>
          </a:lstStyle>
          <a:p>
            <a:r>
              <a:rPr lang="en-US"/>
              <a:t>Click or drag and drop to add a photo here</a:t>
            </a:r>
          </a:p>
        </p:txBody>
      </p:sp>
      <p:sp>
        <p:nvSpPr>
          <p:cNvPr id="17" name="Rectangle 16">
            <a:extLst>
              <a:ext uri="{FF2B5EF4-FFF2-40B4-BE49-F238E27FC236}">
                <a16:creationId xmlns:a16="http://schemas.microsoft.com/office/drawing/2014/main" id="{71F2709E-F330-E5A2-DB47-35C1B48F4ACA}"/>
              </a:ext>
            </a:extLst>
          </p:cNvPr>
          <p:cNvSpPr/>
          <p:nvPr userDrawn="1"/>
        </p:nvSpPr>
        <p:spPr>
          <a:xfrm>
            <a:off x="624263" y="3766983"/>
            <a:ext cx="1512396" cy="54864"/>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pic>
        <p:nvPicPr>
          <p:cNvPr id="18" name="Picture 17" descr="A picture containing text, font, graphics, logo&#10;&#10;Description automatically generated">
            <a:extLst>
              <a:ext uri="{FF2B5EF4-FFF2-40B4-BE49-F238E27FC236}">
                <a16:creationId xmlns:a16="http://schemas.microsoft.com/office/drawing/2014/main" id="{BA0795C0-8A7E-0DA1-4E9C-8B7C6E0387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20" name="Title 1">
            <a:extLst>
              <a:ext uri="{FF2B5EF4-FFF2-40B4-BE49-F238E27FC236}">
                <a16:creationId xmlns:a16="http://schemas.microsoft.com/office/drawing/2014/main" id="{1939266D-8647-F19F-1B02-0E3FBD1CCD5E}"/>
              </a:ext>
            </a:extLst>
          </p:cNvPr>
          <p:cNvSpPr>
            <a:spLocks noGrp="1"/>
          </p:cNvSpPr>
          <p:nvPr>
            <p:ph type="ctrTitle" hasCustomPrompt="1"/>
          </p:nvPr>
        </p:nvSpPr>
        <p:spPr>
          <a:xfrm>
            <a:off x="522211" y="2013036"/>
            <a:ext cx="6321588" cy="1606653"/>
          </a:xfrm>
        </p:spPr>
        <p:txBody>
          <a:bodyPr anchor="b">
            <a:noAutofit/>
          </a:bodyPr>
          <a:lstStyle>
            <a:lvl1pPr algn="l">
              <a:defRPr sz="3600" b="1" spc="31" baseline="0">
                <a:solidFill>
                  <a:schemeClr val="tx1">
                    <a:lumMod val="75000"/>
                    <a:lumOff val="25000"/>
                  </a:schemeClr>
                </a:solidFill>
              </a:defRPr>
            </a:lvl1pPr>
          </a:lstStyle>
          <a:p>
            <a:r>
              <a:rPr lang="en-US"/>
              <a:t>Main Presentation Header Goes Here</a:t>
            </a:r>
          </a:p>
        </p:txBody>
      </p:sp>
      <p:sp>
        <p:nvSpPr>
          <p:cNvPr id="21" name="Subtitle 2">
            <a:extLst>
              <a:ext uri="{FF2B5EF4-FFF2-40B4-BE49-F238E27FC236}">
                <a16:creationId xmlns:a16="http://schemas.microsoft.com/office/drawing/2014/main" id="{FD2557DA-A600-B6A1-9B11-305CC757947C}"/>
              </a:ext>
            </a:extLst>
          </p:cNvPr>
          <p:cNvSpPr>
            <a:spLocks noGrp="1"/>
          </p:cNvSpPr>
          <p:nvPr>
            <p:ph type="subTitle" idx="1" hasCustomPrompt="1"/>
          </p:nvPr>
        </p:nvSpPr>
        <p:spPr>
          <a:xfrm>
            <a:off x="553374" y="4027685"/>
            <a:ext cx="6261215" cy="429635"/>
          </a:xfrm>
        </p:spPr>
        <p:txBody>
          <a:bodyPr>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Tree>
    <p:extLst>
      <p:ext uri="{BB962C8B-B14F-4D97-AF65-F5344CB8AC3E}">
        <p14:creationId xmlns:p14="http://schemas.microsoft.com/office/powerpoint/2010/main" val="79818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1B9A8F4-FF2A-C17D-636C-DF4EF9F81BEF}"/>
              </a:ext>
            </a:extLst>
          </p:cNvPr>
          <p:cNvSpPr>
            <a:spLocks noGrp="1"/>
          </p:cNvSpPr>
          <p:nvPr>
            <p:ph type="pic" idx="1"/>
          </p:nvPr>
        </p:nvSpPr>
        <p:spPr>
          <a:xfrm>
            <a:off x="5183189" y="-12494"/>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2" name="Title 1">
            <a:extLst>
              <a:ext uri="{FF2B5EF4-FFF2-40B4-BE49-F238E27FC236}">
                <a16:creationId xmlns:a16="http://schemas.microsoft.com/office/drawing/2014/main" id="{EBFA51DE-7532-C7A0-7644-BD29DE2944A7}"/>
              </a:ext>
            </a:extLst>
          </p:cNvPr>
          <p:cNvSpPr>
            <a:spLocks noGrp="1"/>
          </p:cNvSpPr>
          <p:nvPr>
            <p:ph type="title" hasCustomPrompt="1"/>
          </p:nvPr>
        </p:nvSpPr>
        <p:spPr>
          <a:xfrm>
            <a:off x="609602" y="425949"/>
            <a:ext cx="4573588" cy="647479"/>
          </a:xfrm>
        </p:spPr>
        <p:txBody>
          <a:bodyPr lIns="0" rIns="0" anchor="b">
            <a:normAutofit/>
          </a:bodyPr>
          <a:lstStyle>
            <a:lvl1pPr marL="0" algn="l" defTabSz="914377"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Click to edit title</a:t>
            </a:r>
          </a:p>
        </p:txBody>
      </p:sp>
      <p:sp>
        <p:nvSpPr>
          <p:cNvPr id="3" name="Subtitle 2">
            <a:extLst>
              <a:ext uri="{FF2B5EF4-FFF2-40B4-BE49-F238E27FC236}">
                <a16:creationId xmlns:a16="http://schemas.microsoft.com/office/drawing/2014/main" id="{919C7A9A-C71F-0AD7-C087-5ED72221F9A1}"/>
              </a:ext>
            </a:extLst>
          </p:cNvPr>
          <p:cNvSpPr>
            <a:spLocks noGrp="1"/>
          </p:cNvSpPr>
          <p:nvPr>
            <p:ph type="subTitle" idx="10" hasCustomPrompt="1"/>
          </p:nvPr>
        </p:nvSpPr>
        <p:spPr>
          <a:xfrm>
            <a:off x="609600" y="1329888"/>
            <a:ext cx="4573589" cy="429635"/>
          </a:xfrm>
        </p:spPr>
        <p:txBody>
          <a:bodyPr lIns="0" rIns="0">
            <a:noAutofit/>
          </a:bodyPr>
          <a:lstStyle>
            <a:lvl1pPr marL="0" indent="0" algn="l" defTabSz="914377"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subtitle</a:t>
            </a:r>
          </a:p>
        </p:txBody>
      </p:sp>
      <p:sp>
        <p:nvSpPr>
          <p:cNvPr id="4" name="Text Placeholder 16">
            <a:extLst>
              <a:ext uri="{FF2B5EF4-FFF2-40B4-BE49-F238E27FC236}">
                <a16:creationId xmlns:a16="http://schemas.microsoft.com/office/drawing/2014/main" id="{BBF5C10D-C295-CCC8-9110-4F1E3A22CF10}"/>
              </a:ext>
            </a:extLst>
          </p:cNvPr>
          <p:cNvSpPr>
            <a:spLocks noGrp="1"/>
          </p:cNvSpPr>
          <p:nvPr>
            <p:ph type="body" sz="quarter" idx="11" hasCustomPrompt="1"/>
          </p:nvPr>
        </p:nvSpPr>
        <p:spPr>
          <a:xfrm>
            <a:off x="608653" y="2117042"/>
            <a:ext cx="4573588" cy="4173400"/>
          </a:xfrm>
        </p:spPr>
        <p:txBody>
          <a:bodyPr lIns="0" rIns="0">
            <a:normAutofit/>
          </a:bodyPr>
          <a:lstStyle>
            <a:lvl1pPr marL="0" marR="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sz="1600">
                <a:solidFill>
                  <a:schemeClr val="accent1"/>
                </a:solidFill>
              </a:defRPr>
            </a:lvl1pPr>
            <a:lvl2pPr>
              <a:lnSpc>
                <a:spcPct val="100000"/>
              </a:lnSpc>
              <a:spcBef>
                <a:spcPts val="0"/>
              </a:spcBef>
              <a:spcAft>
                <a:spcPts val="600"/>
              </a:spcAft>
              <a:defRPr sz="1800">
                <a:solidFill>
                  <a:schemeClr val="accent1"/>
                </a:solidFill>
              </a:defRPr>
            </a:lvl2pPr>
            <a:lvl3pPr>
              <a:lnSpc>
                <a:spcPct val="100000"/>
              </a:lnSpc>
              <a:spcBef>
                <a:spcPts val="0"/>
              </a:spcBef>
              <a:spcAft>
                <a:spcPts val="600"/>
              </a:spcAft>
              <a:defRPr sz="1800">
                <a:solidFill>
                  <a:schemeClr val="accent1"/>
                </a:solidFill>
              </a:defRPr>
            </a:lvl3pPr>
            <a:lvl4pPr>
              <a:lnSpc>
                <a:spcPct val="100000"/>
              </a:lnSpc>
              <a:spcBef>
                <a:spcPts val="0"/>
              </a:spcBef>
              <a:spcAft>
                <a:spcPts val="600"/>
              </a:spcAft>
              <a:defRPr sz="1600">
                <a:solidFill>
                  <a:schemeClr val="accent1"/>
                </a:solidFill>
              </a:defRPr>
            </a:lvl4pPr>
            <a:lvl5pPr>
              <a:lnSpc>
                <a:spcPct val="100000"/>
              </a:lnSpc>
              <a:spcBef>
                <a:spcPts val="0"/>
              </a:spcBef>
              <a:spcAft>
                <a:spcPts val="600"/>
              </a:spcAft>
              <a:defRPr sz="1600">
                <a:solidFill>
                  <a:schemeClr val="accent1"/>
                </a:solidFill>
              </a:defRPr>
            </a:lvl5pPr>
          </a:lstStyle>
          <a:p>
            <a:r>
              <a:rPr lang="en-US" sz="2400"/>
              <a:t>Click to edit text</a:t>
            </a:r>
          </a:p>
          <a:p>
            <a:pPr marL="406390" lvl="1" indent="-242882"/>
            <a:r>
              <a:rPr lang="en-US" sz="2000"/>
              <a:t>Second level</a:t>
            </a:r>
          </a:p>
          <a:p>
            <a:pPr marL="744520" lvl="2" indent="-220657"/>
            <a:r>
              <a:rPr lang="en-US" sz="1800"/>
              <a:t>Third level</a:t>
            </a:r>
          </a:p>
          <a:p>
            <a:pPr marL="1206470" lvl="3" indent="-234945"/>
            <a:r>
              <a:rPr lang="en-US" sz="1600"/>
              <a:t>Fourth level</a:t>
            </a:r>
          </a:p>
          <a:p>
            <a:pPr marL="1716045" lvl="4" indent="-227008"/>
            <a:r>
              <a:rPr lang="en-US" sz="1600"/>
              <a:t>Fifth level</a:t>
            </a:r>
          </a:p>
        </p:txBody>
      </p:sp>
      <p:cxnSp>
        <p:nvCxnSpPr>
          <p:cNvPr id="13" name="Straight Connector 12">
            <a:extLst>
              <a:ext uri="{FF2B5EF4-FFF2-40B4-BE49-F238E27FC236}">
                <a16:creationId xmlns:a16="http://schemas.microsoft.com/office/drawing/2014/main" id="{D2D62C7E-36C2-CF50-074B-6EF09363533A}"/>
              </a:ext>
            </a:extLst>
          </p:cNvPr>
          <p:cNvCxnSpPr>
            <a:cxnSpLocks/>
          </p:cNvCxnSpPr>
          <p:nvPr userDrawn="1"/>
        </p:nvCxnSpPr>
        <p:spPr>
          <a:xfrm>
            <a:off x="609601" y="1143951"/>
            <a:ext cx="1705847"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pic>
        <p:nvPicPr>
          <p:cNvPr id="7" name="Picture 6" descr="A black background with white text&#10;&#10;Description automatically generated">
            <a:extLst>
              <a:ext uri="{FF2B5EF4-FFF2-40B4-BE49-F238E27FC236}">
                <a16:creationId xmlns:a16="http://schemas.microsoft.com/office/drawing/2014/main" id="{6890C071-7CFC-7FB1-51E7-1DF1A1FD2E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331932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792C904-6D3F-7049-E16B-A517431BA00A}"/>
              </a:ext>
            </a:extLst>
          </p:cNvPr>
          <p:cNvGrpSpPr/>
          <p:nvPr userDrawn="1"/>
        </p:nvGrpSpPr>
        <p:grpSpPr>
          <a:xfrm>
            <a:off x="2111936" y="1946571"/>
            <a:ext cx="7994074" cy="3244839"/>
            <a:chOff x="2112828" y="2299855"/>
            <a:chExt cx="7994074" cy="3244839"/>
          </a:xfrm>
        </p:grpSpPr>
        <p:sp>
          <p:nvSpPr>
            <p:cNvPr id="16" name="Donut 1">
              <a:extLst>
                <a:ext uri="{FF2B5EF4-FFF2-40B4-BE49-F238E27FC236}">
                  <a16:creationId xmlns:a16="http://schemas.microsoft.com/office/drawing/2014/main" id="{29EAA267-F1DE-E6D7-E14F-DE04912AEB1E}"/>
                </a:ext>
              </a:extLst>
            </p:cNvPr>
            <p:cNvSpPr/>
            <p:nvPr/>
          </p:nvSpPr>
          <p:spPr>
            <a:xfrm>
              <a:off x="2112828" y="2299855"/>
              <a:ext cx="2258290" cy="2258290"/>
            </a:xfrm>
            <a:prstGeom prst="donut">
              <a:avLst/>
            </a:prstGeom>
            <a:solidFill>
              <a:srgbClr val="E46A4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2">
              <a:extLst>
                <a:ext uri="{FF2B5EF4-FFF2-40B4-BE49-F238E27FC236}">
                  <a16:creationId xmlns:a16="http://schemas.microsoft.com/office/drawing/2014/main" id="{AAF79A26-6B45-6BAE-29DB-7B84348947F2}"/>
                </a:ext>
              </a:extLst>
            </p:cNvPr>
            <p:cNvSpPr/>
            <p:nvPr/>
          </p:nvSpPr>
          <p:spPr>
            <a:xfrm>
              <a:off x="4024756" y="2299855"/>
              <a:ext cx="2258290" cy="2258290"/>
            </a:xfrm>
            <a:prstGeom prst="donut">
              <a:avLst/>
            </a:prstGeom>
            <a:solidFill>
              <a:srgbClr val="449F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3">
              <a:extLst>
                <a:ext uri="{FF2B5EF4-FFF2-40B4-BE49-F238E27FC236}">
                  <a16:creationId xmlns:a16="http://schemas.microsoft.com/office/drawing/2014/main" id="{292A2CE3-9EBB-D39F-4FA3-704CEE159F80}"/>
                </a:ext>
              </a:extLst>
            </p:cNvPr>
            <p:cNvSpPr/>
            <p:nvPr/>
          </p:nvSpPr>
          <p:spPr>
            <a:xfrm>
              <a:off x="5936684" y="2299855"/>
              <a:ext cx="2258290" cy="2258290"/>
            </a:xfrm>
            <a:prstGeom prst="donut">
              <a:avLst/>
            </a:prstGeom>
            <a:solidFill>
              <a:srgbClr val="EF2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4">
              <a:extLst>
                <a:ext uri="{FF2B5EF4-FFF2-40B4-BE49-F238E27FC236}">
                  <a16:creationId xmlns:a16="http://schemas.microsoft.com/office/drawing/2014/main" id="{F07FC13F-13EA-A422-8F4D-28D1FBE9B62C}"/>
                </a:ext>
              </a:extLst>
            </p:cNvPr>
            <p:cNvSpPr/>
            <p:nvPr/>
          </p:nvSpPr>
          <p:spPr>
            <a:xfrm>
              <a:off x="7848612" y="2299855"/>
              <a:ext cx="2258290" cy="2258290"/>
            </a:xfrm>
            <a:prstGeom prst="donut">
              <a:avLst/>
            </a:prstGeom>
            <a:solidFill>
              <a:srgbClr val="55A58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a:extLst>
                <a:ext uri="{FF2B5EF4-FFF2-40B4-BE49-F238E27FC236}">
                  <a16:creationId xmlns:a16="http://schemas.microsoft.com/office/drawing/2014/main" id="{F374D1B1-1B86-E296-8897-B6A1A6EA9ED0}"/>
                </a:ext>
              </a:extLst>
            </p:cNvPr>
            <p:cNvCxnSpPr>
              <a:stCxn id="16" idx="4"/>
            </p:cNvCxnSpPr>
            <p:nvPr/>
          </p:nvCxnSpPr>
          <p:spPr>
            <a:xfrm>
              <a:off x="3241973" y="4558145"/>
              <a:ext cx="13845" cy="900546"/>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86FB087E-0C64-A923-9DCD-D3C29022BDCE}"/>
                </a:ext>
              </a:extLst>
            </p:cNvPr>
            <p:cNvCxnSpPr/>
            <p:nvPr/>
          </p:nvCxnSpPr>
          <p:spPr>
            <a:xfrm>
              <a:off x="5195464" y="4558145"/>
              <a:ext cx="13845" cy="900546"/>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A4CA9070-7D2A-E86F-D360-2781F6EDDB48}"/>
                </a:ext>
              </a:extLst>
            </p:cNvPr>
            <p:cNvCxnSpPr/>
            <p:nvPr/>
          </p:nvCxnSpPr>
          <p:spPr>
            <a:xfrm>
              <a:off x="7135100" y="4558145"/>
              <a:ext cx="13845" cy="900546"/>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20AC551F-57C5-2570-AF66-DB69A924132F}"/>
                </a:ext>
              </a:extLst>
            </p:cNvPr>
            <p:cNvCxnSpPr/>
            <p:nvPr/>
          </p:nvCxnSpPr>
          <p:spPr>
            <a:xfrm>
              <a:off x="9005464" y="4558145"/>
              <a:ext cx="13845" cy="900546"/>
            </a:xfrm>
            <a:prstGeom prst="line">
              <a:avLst/>
            </a:prstGeom>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1CE678D1-4863-87F6-A55D-238A9A1927D0}"/>
                </a:ext>
              </a:extLst>
            </p:cNvPr>
            <p:cNvSpPr/>
            <p:nvPr/>
          </p:nvSpPr>
          <p:spPr>
            <a:xfrm>
              <a:off x="3182185" y="5384835"/>
              <a:ext cx="147711" cy="147711"/>
            </a:xfrm>
            <a:prstGeom prst="ellipse">
              <a:avLst/>
            </a:prstGeom>
            <a:solidFill>
              <a:srgbClr val="E4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7EF16D-9DA9-BB3E-BCD4-2ED6E28B73DF}"/>
                </a:ext>
              </a:extLst>
            </p:cNvPr>
            <p:cNvSpPr/>
            <p:nvPr/>
          </p:nvSpPr>
          <p:spPr>
            <a:xfrm>
              <a:off x="5134564" y="5396983"/>
              <a:ext cx="147711" cy="147711"/>
            </a:xfrm>
            <a:prstGeom prst="ellipse">
              <a:avLst/>
            </a:prstGeom>
            <a:solidFill>
              <a:srgbClr val="449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2677EED-243C-1ED7-B1E7-50962E1AB24E}"/>
                </a:ext>
              </a:extLst>
            </p:cNvPr>
            <p:cNvSpPr/>
            <p:nvPr/>
          </p:nvSpPr>
          <p:spPr>
            <a:xfrm>
              <a:off x="7086943" y="5384835"/>
              <a:ext cx="147711" cy="147711"/>
            </a:xfrm>
            <a:prstGeom prst="ellipse">
              <a:avLst/>
            </a:prstGeom>
            <a:solidFill>
              <a:srgbClr val="EF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3FF46A5-B295-BB21-9420-FA98E0BDDAA8}"/>
                </a:ext>
              </a:extLst>
            </p:cNvPr>
            <p:cNvSpPr/>
            <p:nvPr/>
          </p:nvSpPr>
          <p:spPr>
            <a:xfrm>
              <a:off x="8964577" y="5396983"/>
              <a:ext cx="147711" cy="147711"/>
            </a:xfrm>
            <a:prstGeom prst="ellipse">
              <a:avLst/>
            </a:prstGeom>
            <a:solidFill>
              <a:srgbClr val="55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5">
            <a:extLst>
              <a:ext uri="{FF2B5EF4-FFF2-40B4-BE49-F238E27FC236}">
                <a16:creationId xmlns:a16="http://schemas.microsoft.com/office/drawing/2014/main" id="{74EAA7F9-BE49-8BBF-5450-9433954A5F0C}"/>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3" name="Picture 2" descr="A black background with white text&#10;&#10;Description automatically generated">
            <a:extLst>
              <a:ext uri="{FF2B5EF4-FFF2-40B4-BE49-F238E27FC236}">
                <a16:creationId xmlns:a16="http://schemas.microsoft.com/office/drawing/2014/main" id="{D681D2CB-9AFA-2460-344B-35DB73A8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
        <p:nvSpPr>
          <p:cNvPr id="4" name="Title 1">
            <a:extLst>
              <a:ext uri="{FF2B5EF4-FFF2-40B4-BE49-F238E27FC236}">
                <a16:creationId xmlns:a16="http://schemas.microsoft.com/office/drawing/2014/main" id="{E05A2E6D-CD76-FE67-0129-3C31D58B701C}"/>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5" name="Subtitle 2">
            <a:extLst>
              <a:ext uri="{FF2B5EF4-FFF2-40B4-BE49-F238E27FC236}">
                <a16:creationId xmlns:a16="http://schemas.microsoft.com/office/drawing/2014/main" id="{2A059BF0-E108-CAD6-AF3F-84B0B3482488}"/>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6" name="Straight Connector 5">
            <a:extLst>
              <a:ext uri="{FF2B5EF4-FFF2-40B4-BE49-F238E27FC236}">
                <a16:creationId xmlns:a16="http://schemas.microsoft.com/office/drawing/2014/main" id="{D263F545-A849-F2DA-60F1-B41A95875CD3}"/>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5129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35E4FC1-D9B2-38F0-73C2-BB274C7794EB}"/>
              </a:ext>
            </a:extLst>
          </p:cNvPr>
          <p:cNvGrpSpPr/>
          <p:nvPr userDrawn="1"/>
        </p:nvGrpSpPr>
        <p:grpSpPr>
          <a:xfrm rot="10800000">
            <a:off x="155943" y="4802440"/>
            <a:ext cx="6709295" cy="6709295"/>
            <a:chOff x="105150" y="-3122465"/>
            <a:chExt cx="5720108" cy="5720108"/>
          </a:xfrm>
        </p:grpSpPr>
        <p:sp>
          <p:nvSpPr>
            <p:cNvPr id="12" name="Chord 11">
              <a:extLst>
                <a:ext uri="{FF2B5EF4-FFF2-40B4-BE49-F238E27FC236}">
                  <a16:creationId xmlns:a16="http://schemas.microsoft.com/office/drawing/2014/main" id="{94FCF53E-8D80-6E96-1296-1053F5E54789}"/>
                </a:ext>
              </a:extLst>
            </p:cNvPr>
            <p:cNvSpPr/>
            <p:nvPr/>
          </p:nvSpPr>
          <p:spPr>
            <a:xfrm>
              <a:off x="105150" y="-3122465"/>
              <a:ext cx="5720108" cy="5720108"/>
            </a:xfrm>
            <a:prstGeom prst="chord">
              <a:avLst>
                <a:gd name="adj1" fmla="val 1099984"/>
                <a:gd name="adj2" fmla="val 9758148"/>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7" name="Chord 16">
              <a:extLst>
                <a:ext uri="{FF2B5EF4-FFF2-40B4-BE49-F238E27FC236}">
                  <a16:creationId xmlns:a16="http://schemas.microsoft.com/office/drawing/2014/main" id="{10B93B93-99FF-66B2-3FAE-6642EE0B6F05}"/>
                </a:ext>
              </a:extLst>
            </p:cNvPr>
            <p:cNvSpPr/>
            <p:nvPr/>
          </p:nvSpPr>
          <p:spPr>
            <a:xfrm>
              <a:off x="604591" y="-2579372"/>
              <a:ext cx="4721226" cy="4633922"/>
            </a:xfrm>
            <a:prstGeom prst="chord">
              <a:avLst>
                <a:gd name="adj1" fmla="val 1379694"/>
                <a:gd name="adj2" fmla="val 9313731"/>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Chord 17">
              <a:extLst>
                <a:ext uri="{FF2B5EF4-FFF2-40B4-BE49-F238E27FC236}">
                  <a16:creationId xmlns:a16="http://schemas.microsoft.com/office/drawing/2014/main" id="{F163443C-1794-EB37-8579-CA4796CCE157}"/>
                </a:ext>
              </a:extLst>
            </p:cNvPr>
            <p:cNvSpPr/>
            <p:nvPr/>
          </p:nvSpPr>
          <p:spPr>
            <a:xfrm>
              <a:off x="1181381" y="-2013248"/>
              <a:ext cx="3567647" cy="3501674"/>
            </a:xfrm>
            <a:prstGeom prst="chord">
              <a:avLst>
                <a:gd name="adj1" fmla="val 1673024"/>
                <a:gd name="adj2" fmla="val 8811419"/>
              </a:avLst>
            </a:prstGeom>
            <a:solidFill>
              <a:schemeClr val="accent2">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19" name="Group 18">
            <a:extLst>
              <a:ext uri="{FF2B5EF4-FFF2-40B4-BE49-F238E27FC236}">
                <a16:creationId xmlns:a16="http://schemas.microsoft.com/office/drawing/2014/main" id="{D7DA82DA-E6F1-E8D0-2E21-67C66D3E7FDE}"/>
              </a:ext>
            </a:extLst>
          </p:cNvPr>
          <p:cNvGrpSpPr/>
          <p:nvPr userDrawn="1"/>
        </p:nvGrpSpPr>
        <p:grpSpPr>
          <a:xfrm>
            <a:off x="6113028" y="-2990654"/>
            <a:ext cx="6921331" cy="6921331"/>
            <a:chOff x="105150" y="-3122465"/>
            <a:chExt cx="5720108" cy="5720108"/>
          </a:xfrm>
        </p:grpSpPr>
        <p:sp>
          <p:nvSpPr>
            <p:cNvPr id="20" name="Chord 19">
              <a:extLst>
                <a:ext uri="{FF2B5EF4-FFF2-40B4-BE49-F238E27FC236}">
                  <a16:creationId xmlns:a16="http://schemas.microsoft.com/office/drawing/2014/main" id="{8273F197-9146-A087-47E5-D3A651249E88}"/>
                </a:ext>
              </a:extLst>
            </p:cNvPr>
            <p:cNvSpPr/>
            <p:nvPr/>
          </p:nvSpPr>
          <p:spPr>
            <a:xfrm>
              <a:off x="105150" y="-3122465"/>
              <a:ext cx="5720108" cy="5720108"/>
            </a:xfrm>
            <a:prstGeom prst="chord">
              <a:avLst>
                <a:gd name="adj1" fmla="val 20867905"/>
                <a:gd name="adj2" fmla="val 11478846"/>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Chord 20">
              <a:extLst>
                <a:ext uri="{FF2B5EF4-FFF2-40B4-BE49-F238E27FC236}">
                  <a16:creationId xmlns:a16="http://schemas.microsoft.com/office/drawing/2014/main" id="{AEB79B34-EEDF-D861-905B-4B9D3A684250}"/>
                </a:ext>
              </a:extLst>
            </p:cNvPr>
            <p:cNvSpPr/>
            <p:nvPr/>
          </p:nvSpPr>
          <p:spPr>
            <a:xfrm>
              <a:off x="604591" y="-2579372"/>
              <a:ext cx="4721226" cy="4633922"/>
            </a:xfrm>
            <a:prstGeom prst="chord">
              <a:avLst>
                <a:gd name="adj1" fmla="val 20769818"/>
                <a:gd name="adj2" fmla="val 11622062"/>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 name="Chord 21">
              <a:extLst>
                <a:ext uri="{FF2B5EF4-FFF2-40B4-BE49-F238E27FC236}">
                  <a16:creationId xmlns:a16="http://schemas.microsoft.com/office/drawing/2014/main" id="{7C374662-275A-B45F-6684-0FD720E82827}"/>
                </a:ext>
              </a:extLst>
            </p:cNvPr>
            <p:cNvSpPr/>
            <p:nvPr/>
          </p:nvSpPr>
          <p:spPr>
            <a:xfrm>
              <a:off x="1181381" y="-2013248"/>
              <a:ext cx="3567647" cy="3501674"/>
            </a:xfrm>
            <a:prstGeom prst="chord">
              <a:avLst>
                <a:gd name="adj1" fmla="val 20656920"/>
                <a:gd name="adj2" fmla="val 11801938"/>
              </a:avLst>
            </a:prstGeom>
            <a:solidFill>
              <a:schemeClr val="accent5">
                <a:alpha val="4000"/>
              </a:schemeClr>
            </a:solidFill>
            <a:ln w="12700" cap="flat" cmpd="sng" algn="ctr">
              <a:noFill/>
              <a:prstDash val="solid"/>
              <a:miter lim="800000"/>
            </a:ln>
            <a:effectLst/>
          </p:spPr>
          <p:txBody>
            <a:bodyPr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6" name="Picture Placeholder 14">
            <a:extLst>
              <a:ext uri="{FF2B5EF4-FFF2-40B4-BE49-F238E27FC236}">
                <a16:creationId xmlns:a16="http://schemas.microsoft.com/office/drawing/2014/main" id="{88DCEBFB-7466-68BA-6983-155DE6720FE2}"/>
              </a:ext>
            </a:extLst>
          </p:cNvPr>
          <p:cNvSpPr>
            <a:spLocks noGrp="1"/>
          </p:cNvSpPr>
          <p:nvPr>
            <p:ph type="pic" sz="quarter" idx="10" hasCustomPrompt="1"/>
          </p:nvPr>
        </p:nvSpPr>
        <p:spPr>
          <a:xfrm>
            <a:off x="8338038" y="1655286"/>
            <a:ext cx="1527071" cy="2733725"/>
          </a:xfrm>
          <a:solidFill>
            <a:schemeClr val="tx1">
              <a:lumMod val="85000"/>
              <a:lumOff val="15000"/>
            </a:schemeClr>
          </a:solidFill>
        </p:spPr>
        <p:txBody>
          <a:bodyPr anchor="ctr">
            <a:normAutofit/>
          </a:bodyPr>
          <a:lstStyle>
            <a:lvl1pPr marL="0" indent="0" algn="ctr">
              <a:buNone/>
              <a:defRPr sz="2000">
                <a:solidFill>
                  <a:schemeClr val="bg1"/>
                </a:solidFill>
              </a:defRPr>
            </a:lvl1pPr>
          </a:lstStyle>
          <a:p>
            <a:r>
              <a:rPr lang="en-US"/>
              <a:t>Click or drag and drop to add a photo here</a:t>
            </a:r>
          </a:p>
        </p:txBody>
      </p:sp>
      <p:pic>
        <p:nvPicPr>
          <p:cNvPr id="4" name="Picture 3" descr="A picture containing text, font, graphics, logo&#10;&#10;Description automatically generated">
            <a:extLst>
              <a:ext uri="{FF2B5EF4-FFF2-40B4-BE49-F238E27FC236}">
                <a16:creationId xmlns:a16="http://schemas.microsoft.com/office/drawing/2014/main" id="{52C1118A-86EE-6F17-5943-5B3527D36D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400" y="1191703"/>
            <a:ext cx="2574333" cy="533048"/>
          </a:xfrm>
          <a:prstGeom prst="rect">
            <a:avLst/>
          </a:prstGeom>
        </p:spPr>
      </p:pic>
      <p:sp>
        <p:nvSpPr>
          <p:cNvPr id="29" name="Rectangle 28">
            <a:extLst>
              <a:ext uri="{FF2B5EF4-FFF2-40B4-BE49-F238E27FC236}">
                <a16:creationId xmlns:a16="http://schemas.microsoft.com/office/drawing/2014/main" id="{A7C5959F-9B5E-99CC-13A4-7B5F46D4834A}"/>
              </a:ext>
            </a:extLst>
          </p:cNvPr>
          <p:cNvSpPr/>
          <p:nvPr userDrawn="1"/>
        </p:nvSpPr>
        <p:spPr>
          <a:xfrm>
            <a:off x="624263" y="3751217"/>
            <a:ext cx="1512396" cy="73152"/>
          </a:xfrm>
          <a:prstGeom prst="rect">
            <a:avLst/>
          </a:prstGeom>
          <a:solidFill>
            <a:schemeClr val="accent2"/>
          </a:solidFill>
          <a:ln w="12700" cap="flat" cmpd="sng" algn="ctr">
            <a:noFill/>
            <a:prstDash val="solid"/>
            <a:miter lim="800000"/>
          </a:ln>
          <a:effectLst/>
        </p:spPr>
        <p:txBody>
          <a:bodyPr rtlCol="0" anchor="ctr"/>
          <a:lstStyle/>
          <a:p>
            <a:pPr marL="0" marR="0" lvl="0" indent="0" algn="ctr" defTabSz="304755" eaLnBrk="1" fontAlgn="auto" latinLnBrk="0" hangingPunct="1">
              <a:lnSpc>
                <a:spcPct val="100000"/>
              </a:lnSpc>
              <a:spcBef>
                <a:spcPts val="0"/>
              </a:spcBef>
              <a:spcAft>
                <a:spcPts val="0"/>
              </a:spcAft>
              <a:buClrTx/>
              <a:buSzTx/>
              <a:buFontTx/>
              <a:buNone/>
              <a:tabLst/>
              <a:defRPr/>
            </a:pPr>
            <a:endParaRPr kumimoji="0" lang="en-US" sz="1497"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30" name="Subtitle 2">
            <a:extLst>
              <a:ext uri="{FF2B5EF4-FFF2-40B4-BE49-F238E27FC236}">
                <a16:creationId xmlns:a16="http://schemas.microsoft.com/office/drawing/2014/main" id="{F8026F92-EB32-1C1B-977E-ECC35FBC0A78}"/>
              </a:ext>
            </a:extLst>
          </p:cNvPr>
          <p:cNvSpPr>
            <a:spLocks noGrp="1"/>
          </p:cNvSpPr>
          <p:nvPr>
            <p:ph type="subTitle" idx="1" hasCustomPrompt="1"/>
          </p:nvPr>
        </p:nvSpPr>
        <p:spPr>
          <a:xfrm>
            <a:off x="634056" y="4027685"/>
            <a:ext cx="6261215" cy="429635"/>
          </a:xfrm>
        </p:spPr>
        <p:txBody>
          <a:bodyPr lIns="0" rIns="0">
            <a:normAutofit/>
          </a:bodyPr>
          <a:lstStyle>
            <a:lvl1pPr marL="0" indent="0" algn="l">
              <a:buNone/>
              <a:defRPr sz="20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31" name="Title 1">
            <a:extLst>
              <a:ext uri="{FF2B5EF4-FFF2-40B4-BE49-F238E27FC236}">
                <a16:creationId xmlns:a16="http://schemas.microsoft.com/office/drawing/2014/main" id="{B5C64E12-468A-9C1F-8BED-613FC0D395FF}"/>
              </a:ext>
            </a:extLst>
          </p:cNvPr>
          <p:cNvSpPr>
            <a:spLocks noGrp="1"/>
          </p:cNvSpPr>
          <p:nvPr>
            <p:ph type="ctrTitle" hasCustomPrompt="1"/>
          </p:nvPr>
        </p:nvSpPr>
        <p:spPr>
          <a:xfrm>
            <a:off x="634425" y="2013036"/>
            <a:ext cx="6321588" cy="1606653"/>
          </a:xfrm>
        </p:spPr>
        <p:txBody>
          <a:bodyPr lIns="0" rIns="0" anchor="b">
            <a:noAutofit/>
          </a:bodyPr>
          <a:lstStyle>
            <a:lvl1pPr algn="l">
              <a:defRPr sz="3600" b="1" spc="31" baseline="0">
                <a:solidFill>
                  <a:schemeClr val="tx1">
                    <a:lumMod val="75000"/>
                    <a:lumOff val="25000"/>
                  </a:schemeClr>
                </a:solidFill>
              </a:defRPr>
            </a:lvl1pPr>
          </a:lstStyle>
          <a:p>
            <a:r>
              <a:rPr lang="en-US"/>
              <a:t>Main Presentation Header Goes Here</a:t>
            </a:r>
          </a:p>
        </p:txBody>
      </p:sp>
    </p:spTree>
    <p:extLst>
      <p:ext uri="{BB962C8B-B14F-4D97-AF65-F5344CB8AC3E}">
        <p14:creationId xmlns:p14="http://schemas.microsoft.com/office/powerpoint/2010/main" val="7042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16" name="Donut 1">
            <a:extLst>
              <a:ext uri="{FF2B5EF4-FFF2-40B4-BE49-F238E27FC236}">
                <a16:creationId xmlns:a16="http://schemas.microsoft.com/office/drawing/2014/main" id="{29EAA267-F1DE-E6D7-E14F-DE04912AEB1E}"/>
              </a:ext>
            </a:extLst>
          </p:cNvPr>
          <p:cNvSpPr/>
          <p:nvPr/>
        </p:nvSpPr>
        <p:spPr>
          <a:xfrm>
            <a:off x="2098963" y="1696267"/>
            <a:ext cx="2258290" cy="2258290"/>
          </a:xfrm>
          <a:prstGeom prst="donut">
            <a:avLst/>
          </a:prstGeom>
          <a:solidFill>
            <a:srgbClr val="E46A4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2">
            <a:extLst>
              <a:ext uri="{FF2B5EF4-FFF2-40B4-BE49-F238E27FC236}">
                <a16:creationId xmlns:a16="http://schemas.microsoft.com/office/drawing/2014/main" id="{AAF79A26-6B45-6BAE-29DB-7B84348947F2}"/>
              </a:ext>
            </a:extLst>
          </p:cNvPr>
          <p:cNvSpPr/>
          <p:nvPr/>
        </p:nvSpPr>
        <p:spPr>
          <a:xfrm>
            <a:off x="4010891" y="1696267"/>
            <a:ext cx="2258290" cy="2258290"/>
          </a:xfrm>
          <a:prstGeom prst="donu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3">
            <a:extLst>
              <a:ext uri="{FF2B5EF4-FFF2-40B4-BE49-F238E27FC236}">
                <a16:creationId xmlns:a16="http://schemas.microsoft.com/office/drawing/2014/main" id="{292A2CE3-9EBB-D39F-4FA3-704CEE159F80}"/>
              </a:ext>
            </a:extLst>
          </p:cNvPr>
          <p:cNvSpPr/>
          <p:nvPr/>
        </p:nvSpPr>
        <p:spPr>
          <a:xfrm>
            <a:off x="5922819" y="1696267"/>
            <a:ext cx="2258290" cy="2258290"/>
          </a:xfrm>
          <a:prstGeom prst="donu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4">
            <a:extLst>
              <a:ext uri="{FF2B5EF4-FFF2-40B4-BE49-F238E27FC236}">
                <a16:creationId xmlns:a16="http://schemas.microsoft.com/office/drawing/2014/main" id="{F07FC13F-13EA-A422-8F4D-28D1FBE9B62C}"/>
              </a:ext>
            </a:extLst>
          </p:cNvPr>
          <p:cNvSpPr/>
          <p:nvPr/>
        </p:nvSpPr>
        <p:spPr>
          <a:xfrm>
            <a:off x="7834747" y="1696267"/>
            <a:ext cx="2258290" cy="2258290"/>
          </a:xfrm>
          <a:prstGeom prst="donu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a:extLst>
              <a:ext uri="{FF2B5EF4-FFF2-40B4-BE49-F238E27FC236}">
                <a16:creationId xmlns:a16="http://schemas.microsoft.com/office/drawing/2014/main" id="{F374D1B1-1B86-E296-8897-B6A1A6EA9ED0}"/>
              </a:ext>
            </a:extLst>
          </p:cNvPr>
          <p:cNvCxnSpPr>
            <a:cxnSpLocks/>
          </p:cNvCxnSpPr>
          <p:nvPr/>
        </p:nvCxnSpPr>
        <p:spPr>
          <a:xfrm>
            <a:off x="3221186"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86FB087E-0C64-A923-9DCD-D3C29022BDCE}"/>
              </a:ext>
            </a:extLst>
          </p:cNvPr>
          <p:cNvCxnSpPr>
            <a:cxnSpLocks/>
          </p:cNvCxnSpPr>
          <p:nvPr/>
        </p:nvCxnSpPr>
        <p:spPr>
          <a:xfrm>
            <a:off x="5133114"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A4CA9070-7D2A-E86F-D360-2781F6EDDB48}"/>
              </a:ext>
            </a:extLst>
          </p:cNvPr>
          <p:cNvCxnSpPr>
            <a:cxnSpLocks/>
          </p:cNvCxnSpPr>
          <p:nvPr/>
        </p:nvCxnSpPr>
        <p:spPr>
          <a:xfrm>
            <a:off x="7045042"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23" name="Straight Connector 22">
            <a:extLst>
              <a:ext uri="{FF2B5EF4-FFF2-40B4-BE49-F238E27FC236}">
                <a16:creationId xmlns:a16="http://schemas.microsoft.com/office/drawing/2014/main" id="{20AC551F-57C5-2570-AF66-DB69A924132F}"/>
              </a:ext>
            </a:extLst>
          </p:cNvPr>
          <p:cNvCxnSpPr>
            <a:cxnSpLocks/>
          </p:cNvCxnSpPr>
          <p:nvPr/>
        </p:nvCxnSpPr>
        <p:spPr>
          <a:xfrm>
            <a:off x="8956970"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1CE678D1-4863-87F6-A55D-238A9A1927D0}"/>
              </a:ext>
            </a:extLst>
          </p:cNvPr>
          <p:cNvSpPr/>
          <p:nvPr/>
        </p:nvSpPr>
        <p:spPr>
          <a:xfrm>
            <a:off x="3154253" y="4360257"/>
            <a:ext cx="147711" cy="147711"/>
          </a:xfrm>
          <a:prstGeom prst="ellipse">
            <a:avLst/>
          </a:prstGeom>
          <a:solidFill>
            <a:srgbClr val="E4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7EF16D-9DA9-BB3E-BCD4-2ED6E28B73DF}"/>
              </a:ext>
            </a:extLst>
          </p:cNvPr>
          <p:cNvSpPr/>
          <p:nvPr/>
        </p:nvSpPr>
        <p:spPr>
          <a:xfrm>
            <a:off x="5066181" y="4360257"/>
            <a:ext cx="147711" cy="1477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2677EED-243C-1ED7-B1E7-50962E1AB24E}"/>
              </a:ext>
            </a:extLst>
          </p:cNvPr>
          <p:cNvSpPr/>
          <p:nvPr/>
        </p:nvSpPr>
        <p:spPr>
          <a:xfrm>
            <a:off x="6978109" y="4360257"/>
            <a:ext cx="147711" cy="14771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3FF46A5-B295-BB21-9420-FA98E0BDDAA8}"/>
              </a:ext>
            </a:extLst>
          </p:cNvPr>
          <p:cNvSpPr/>
          <p:nvPr/>
        </p:nvSpPr>
        <p:spPr>
          <a:xfrm>
            <a:off x="8890037" y="4360257"/>
            <a:ext cx="147711" cy="1477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7DB50A8-040E-7AE9-175B-48D79F9B4CB5}"/>
              </a:ext>
            </a:extLst>
          </p:cNvPr>
          <p:cNvSpPr>
            <a:spLocks noGrp="1"/>
          </p:cNvSpPr>
          <p:nvPr userDrawn="1">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5" name="Subtitle 2">
            <a:extLst>
              <a:ext uri="{FF2B5EF4-FFF2-40B4-BE49-F238E27FC236}">
                <a16:creationId xmlns:a16="http://schemas.microsoft.com/office/drawing/2014/main" id="{AEBB24CA-DD74-90EA-27C9-C8838B60A7DB}"/>
              </a:ext>
            </a:extLst>
          </p:cNvPr>
          <p:cNvSpPr>
            <a:spLocks noGrp="1"/>
          </p:cNvSpPr>
          <p:nvPr userDrawn="1">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6" name="Straight Connector 5">
            <a:extLst>
              <a:ext uri="{FF2B5EF4-FFF2-40B4-BE49-F238E27FC236}">
                <a16:creationId xmlns:a16="http://schemas.microsoft.com/office/drawing/2014/main" id="{D73BE879-7F4F-AE2A-9F54-B56E3A88AF89}"/>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7" name="Text Placeholder 15">
            <a:extLst>
              <a:ext uri="{FF2B5EF4-FFF2-40B4-BE49-F238E27FC236}">
                <a16:creationId xmlns:a16="http://schemas.microsoft.com/office/drawing/2014/main" id="{FBAC93B0-44BB-06C0-F404-B1BBAA328511}"/>
              </a:ext>
            </a:extLst>
          </p:cNvPr>
          <p:cNvSpPr>
            <a:spLocks noGrp="1"/>
          </p:cNvSpPr>
          <p:nvPr>
            <p:ph type="body" sz="quarter" idx="11" hasCustomPrompt="1"/>
          </p:nvPr>
        </p:nvSpPr>
        <p:spPr>
          <a:xfrm>
            <a:off x="2310273" y="4544107"/>
            <a:ext cx="1835671" cy="1546449"/>
          </a:xfrm>
        </p:spPr>
        <p:txBody>
          <a:bodyPr anchor="t">
            <a:normAutofit/>
          </a:bodyPr>
          <a:lstStyle>
            <a:lvl1pPr marL="0" indent="0" algn="ctr">
              <a:lnSpc>
                <a:spcPct val="100000"/>
              </a:lnSpc>
              <a:buNone/>
              <a:defRPr sz="2200" b="1" spc="30" baseline="0">
                <a:solidFill>
                  <a:schemeClr val="accent3"/>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8" name="Text Placeholder 15">
            <a:extLst>
              <a:ext uri="{FF2B5EF4-FFF2-40B4-BE49-F238E27FC236}">
                <a16:creationId xmlns:a16="http://schemas.microsoft.com/office/drawing/2014/main" id="{806DAFEA-12BD-C23D-64E9-BEA4BF231AC4}"/>
              </a:ext>
            </a:extLst>
          </p:cNvPr>
          <p:cNvSpPr>
            <a:spLocks noGrp="1"/>
          </p:cNvSpPr>
          <p:nvPr>
            <p:ph type="body" sz="quarter" idx="15" hasCustomPrompt="1"/>
          </p:nvPr>
        </p:nvSpPr>
        <p:spPr>
          <a:xfrm>
            <a:off x="4222201" y="4544107"/>
            <a:ext cx="1835671" cy="1546449"/>
          </a:xfrm>
        </p:spPr>
        <p:txBody>
          <a:bodyPr anchor="t">
            <a:normAutofit/>
          </a:bodyPr>
          <a:lstStyle>
            <a:lvl1pPr marL="0" indent="0" algn="ctr">
              <a:lnSpc>
                <a:spcPct val="100000"/>
              </a:lnSpc>
              <a:buNone/>
              <a:defRPr sz="2200" b="1" spc="30" baseline="0">
                <a:solidFill>
                  <a:schemeClr val="accent4"/>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2" name="Text Placeholder 15">
            <a:extLst>
              <a:ext uri="{FF2B5EF4-FFF2-40B4-BE49-F238E27FC236}">
                <a16:creationId xmlns:a16="http://schemas.microsoft.com/office/drawing/2014/main" id="{9BEAC6FB-65A2-F87E-9655-263755164D28}"/>
              </a:ext>
            </a:extLst>
          </p:cNvPr>
          <p:cNvSpPr>
            <a:spLocks noGrp="1"/>
          </p:cNvSpPr>
          <p:nvPr>
            <p:ph type="body" sz="quarter" idx="16" hasCustomPrompt="1"/>
          </p:nvPr>
        </p:nvSpPr>
        <p:spPr>
          <a:xfrm>
            <a:off x="6134129" y="4544107"/>
            <a:ext cx="1835671" cy="1546449"/>
          </a:xfrm>
        </p:spPr>
        <p:txBody>
          <a:bodyPr anchor="t">
            <a:normAutofit/>
          </a:bodyPr>
          <a:lstStyle>
            <a:lvl1pPr marL="0" indent="0" algn="ctr">
              <a:lnSpc>
                <a:spcPct val="100000"/>
              </a:lnSpc>
              <a:buNone/>
              <a:defRPr sz="2200" b="1" spc="30" baseline="0">
                <a:solidFill>
                  <a:schemeClr val="accent5"/>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3" name="Text Placeholder 15">
            <a:extLst>
              <a:ext uri="{FF2B5EF4-FFF2-40B4-BE49-F238E27FC236}">
                <a16:creationId xmlns:a16="http://schemas.microsoft.com/office/drawing/2014/main" id="{0DA26839-A8C5-D4A2-1AF7-8BFCF478383C}"/>
              </a:ext>
            </a:extLst>
          </p:cNvPr>
          <p:cNvSpPr>
            <a:spLocks noGrp="1"/>
          </p:cNvSpPr>
          <p:nvPr>
            <p:ph type="body" sz="quarter" idx="17" hasCustomPrompt="1"/>
          </p:nvPr>
        </p:nvSpPr>
        <p:spPr>
          <a:xfrm>
            <a:off x="8046057" y="4544107"/>
            <a:ext cx="1835671" cy="1546449"/>
          </a:xfrm>
        </p:spPr>
        <p:txBody>
          <a:bodyPr anchor="t">
            <a:normAutofit/>
          </a:bodyPr>
          <a:lstStyle>
            <a:lvl1pPr marL="0" indent="0" algn="ctr">
              <a:lnSpc>
                <a:spcPct val="100000"/>
              </a:lnSpc>
              <a:buNone/>
              <a:defRPr sz="2200" b="1" spc="30" baseline="0">
                <a:solidFill>
                  <a:schemeClr val="accent2"/>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3" name="Slide Number Placeholder 5">
            <a:extLst>
              <a:ext uri="{FF2B5EF4-FFF2-40B4-BE49-F238E27FC236}">
                <a16:creationId xmlns:a16="http://schemas.microsoft.com/office/drawing/2014/main" id="{02C4CC46-15A3-871F-9574-C7339763D857}"/>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9" name="Picture 8" descr="A black background with white text&#10;&#10;Description automatically generated">
            <a:extLst>
              <a:ext uri="{FF2B5EF4-FFF2-40B4-BE49-F238E27FC236}">
                <a16:creationId xmlns:a16="http://schemas.microsoft.com/office/drawing/2014/main" id="{136ACC0C-B530-0AC6-BFBC-EC3F3D3EC7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25038338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5A6D23-8728-CF79-6790-BB825F24CBA8}"/>
              </a:ext>
            </a:extLst>
          </p:cNvPr>
          <p:cNvGrpSpPr/>
          <p:nvPr userDrawn="1"/>
        </p:nvGrpSpPr>
        <p:grpSpPr>
          <a:xfrm>
            <a:off x="2608291" y="1679353"/>
            <a:ext cx="6975417" cy="3224649"/>
            <a:chOff x="2098963" y="1696267"/>
            <a:chExt cx="6082146" cy="2811701"/>
          </a:xfrm>
        </p:grpSpPr>
        <p:sp>
          <p:nvSpPr>
            <p:cNvPr id="16" name="Donut 1">
              <a:extLst>
                <a:ext uri="{FF2B5EF4-FFF2-40B4-BE49-F238E27FC236}">
                  <a16:creationId xmlns:a16="http://schemas.microsoft.com/office/drawing/2014/main" id="{29EAA267-F1DE-E6D7-E14F-DE04912AEB1E}"/>
                </a:ext>
              </a:extLst>
            </p:cNvPr>
            <p:cNvSpPr/>
            <p:nvPr/>
          </p:nvSpPr>
          <p:spPr>
            <a:xfrm>
              <a:off x="2098963" y="1696267"/>
              <a:ext cx="2258290" cy="2258290"/>
            </a:xfrm>
            <a:prstGeom prst="donu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2">
              <a:extLst>
                <a:ext uri="{FF2B5EF4-FFF2-40B4-BE49-F238E27FC236}">
                  <a16:creationId xmlns:a16="http://schemas.microsoft.com/office/drawing/2014/main" id="{AAF79A26-6B45-6BAE-29DB-7B84348947F2}"/>
                </a:ext>
              </a:extLst>
            </p:cNvPr>
            <p:cNvSpPr/>
            <p:nvPr/>
          </p:nvSpPr>
          <p:spPr>
            <a:xfrm>
              <a:off x="4010891" y="1696267"/>
              <a:ext cx="2258290" cy="2258290"/>
            </a:xfrm>
            <a:prstGeom prst="donut">
              <a:avLst/>
            </a:prstGeom>
            <a:solidFill>
              <a:srgbClr val="449F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3">
              <a:extLst>
                <a:ext uri="{FF2B5EF4-FFF2-40B4-BE49-F238E27FC236}">
                  <a16:creationId xmlns:a16="http://schemas.microsoft.com/office/drawing/2014/main" id="{292A2CE3-9EBB-D39F-4FA3-704CEE159F80}"/>
                </a:ext>
              </a:extLst>
            </p:cNvPr>
            <p:cNvSpPr/>
            <p:nvPr/>
          </p:nvSpPr>
          <p:spPr>
            <a:xfrm>
              <a:off x="5922819" y="1696267"/>
              <a:ext cx="2258290" cy="2258290"/>
            </a:xfrm>
            <a:prstGeom prst="donut">
              <a:avLst/>
            </a:prstGeom>
            <a:solidFill>
              <a:srgbClr val="EF274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0" name="Straight Connector 19">
              <a:extLst>
                <a:ext uri="{FF2B5EF4-FFF2-40B4-BE49-F238E27FC236}">
                  <a16:creationId xmlns:a16="http://schemas.microsoft.com/office/drawing/2014/main" id="{F374D1B1-1B86-E296-8897-B6A1A6EA9ED0}"/>
                </a:ext>
              </a:extLst>
            </p:cNvPr>
            <p:cNvCxnSpPr>
              <a:cxnSpLocks/>
            </p:cNvCxnSpPr>
            <p:nvPr/>
          </p:nvCxnSpPr>
          <p:spPr>
            <a:xfrm>
              <a:off x="3221186"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86FB087E-0C64-A923-9DCD-D3C29022BDCE}"/>
                </a:ext>
              </a:extLst>
            </p:cNvPr>
            <p:cNvCxnSpPr>
              <a:cxnSpLocks/>
            </p:cNvCxnSpPr>
            <p:nvPr/>
          </p:nvCxnSpPr>
          <p:spPr>
            <a:xfrm>
              <a:off x="5133114"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cxnSp>
          <p:nvCxnSpPr>
            <p:cNvPr id="22" name="Straight Connector 21">
              <a:extLst>
                <a:ext uri="{FF2B5EF4-FFF2-40B4-BE49-F238E27FC236}">
                  <a16:creationId xmlns:a16="http://schemas.microsoft.com/office/drawing/2014/main" id="{A4CA9070-7D2A-E86F-D360-2781F6EDDB48}"/>
                </a:ext>
              </a:extLst>
            </p:cNvPr>
            <p:cNvCxnSpPr>
              <a:cxnSpLocks/>
            </p:cNvCxnSpPr>
            <p:nvPr/>
          </p:nvCxnSpPr>
          <p:spPr>
            <a:xfrm>
              <a:off x="7045042" y="3954557"/>
              <a:ext cx="13845" cy="457200"/>
            </a:xfrm>
            <a:prstGeom prst="line">
              <a:avLst/>
            </a:prstGeom>
            <a:ln>
              <a:solidFill>
                <a:schemeClr val="tx1">
                  <a:lumMod val="50000"/>
                  <a:lumOff val="50000"/>
                </a:schemeClr>
              </a:solidFill>
            </a:ln>
          </p:spPr>
          <p:style>
            <a:lnRef idx="1">
              <a:schemeClr val="accent3"/>
            </a:lnRef>
            <a:fillRef idx="0">
              <a:schemeClr val="accent3"/>
            </a:fillRef>
            <a:effectRef idx="0">
              <a:schemeClr val="accent3"/>
            </a:effectRef>
            <a:fontRef idx="minor">
              <a:schemeClr val="tx1"/>
            </a:fontRef>
          </p:style>
        </p:cxnSp>
        <p:sp>
          <p:nvSpPr>
            <p:cNvPr id="24" name="Oval 23">
              <a:extLst>
                <a:ext uri="{FF2B5EF4-FFF2-40B4-BE49-F238E27FC236}">
                  <a16:creationId xmlns:a16="http://schemas.microsoft.com/office/drawing/2014/main" id="{1CE678D1-4863-87F6-A55D-238A9A1927D0}"/>
                </a:ext>
              </a:extLst>
            </p:cNvPr>
            <p:cNvSpPr/>
            <p:nvPr/>
          </p:nvSpPr>
          <p:spPr>
            <a:xfrm>
              <a:off x="3154253" y="4360257"/>
              <a:ext cx="147711" cy="1477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7EF16D-9DA9-BB3E-BCD4-2ED6E28B73DF}"/>
                </a:ext>
              </a:extLst>
            </p:cNvPr>
            <p:cNvSpPr/>
            <p:nvPr/>
          </p:nvSpPr>
          <p:spPr>
            <a:xfrm>
              <a:off x="5066181" y="4360257"/>
              <a:ext cx="147711" cy="147711"/>
            </a:xfrm>
            <a:prstGeom prst="ellipse">
              <a:avLst/>
            </a:prstGeom>
            <a:solidFill>
              <a:srgbClr val="449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92677EED-243C-1ED7-B1E7-50962E1AB24E}"/>
                </a:ext>
              </a:extLst>
            </p:cNvPr>
            <p:cNvSpPr/>
            <p:nvPr/>
          </p:nvSpPr>
          <p:spPr>
            <a:xfrm>
              <a:off x="6978109" y="4360257"/>
              <a:ext cx="147711" cy="147711"/>
            </a:xfrm>
            <a:prstGeom prst="ellipse">
              <a:avLst/>
            </a:prstGeom>
            <a:solidFill>
              <a:srgbClr val="EF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a:extLst>
              <a:ext uri="{FF2B5EF4-FFF2-40B4-BE49-F238E27FC236}">
                <a16:creationId xmlns:a16="http://schemas.microsoft.com/office/drawing/2014/main" id="{67DB50A8-040E-7AE9-175B-48D79F9B4CB5}"/>
              </a:ext>
            </a:extLst>
          </p:cNvPr>
          <p:cNvSpPr>
            <a:spLocks noGrp="1"/>
          </p:cNvSpPr>
          <p:nvPr userDrawn="1">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5" name="Subtitle 2">
            <a:extLst>
              <a:ext uri="{FF2B5EF4-FFF2-40B4-BE49-F238E27FC236}">
                <a16:creationId xmlns:a16="http://schemas.microsoft.com/office/drawing/2014/main" id="{AEBB24CA-DD74-90EA-27C9-C8838B60A7DB}"/>
              </a:ext>
            </a:extLst>
          </p:cNvPr>
          <p:cNvSpPr>
            <a:spLocks noGrp="1"/>
          </p:cNvSpPr>
          <p:nvPr userDrawn="1">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6" name="Straight Connector 5">
            <a:extLst>
              <a:ext uri="{FF2B5EF4-FFF2-40B4-BE49-F238E27FC236}">
                <a16:creationId xmlns:a16="http://schemas.microsoft.com/office/drawing/2014/main" id="{D73BE879-7F4F-AE2A-9F54-B56E3A88AF89}"/>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7" name="Text Placeholder 15">
            <a:extLst>
              <a:ext uri="{FF2B5EF4-FFF2-40B4-BE49-F238E27FC236}">
                <a16:creationId xmlns:a16="http://schemas.microsoft.com/office/drawing/2014/main" id="{FBAC93B0-44BB-06C0-F404-B1BBAA328511}"/>
              </a:ext>
            </a:extLst>
          </p:cNvPr>
          <p:cNvSpPr>
            <a:spLocks noGrp="1"/>
          </p:cNvSpPr>
          <p:nvPr>
            <p:ph type="body" sz="quarter" idx="11" hasCustomPrompt="1"/>
          </p:nvPr>
        </p:nvSpPr>
        <p:spPr>
          <a:xfrm>
            <a:off x="2892256" y="5073501"/>
            <a:ext cx="2019238" cy="1546449"/>
          </a:xfrm>
        </p:spPr>
        <p:txBody>
          <a:bodyPr anchor="t">
            <a:normAutofit/>
          </a:bodyPr>
          <a:lstStyle>
            <a:lvl1pPr marL="0" indent="0" algn="ctr">
              <a:lnSpc>
                <a:spcPct val="100000"/>
              </a:lnSpc>
              <a:buNone/>
              <a:defRPr sz="2200" b="1" spc="30" baseline="0">
                <a:solidFill>
                  <a:schemeClr val="accent4"/>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8" name="Text Placeholder 15">
            <a:extLst>
              <a:ext uri="{FF2B5EF4-FFF2-40B4-BE49-F238E27FC236}">
                <a16:creationId xmlns:a16="http://schemas.microsoft.com/office/drawing/2014/main" id="{806DAFEA-12BD-C23D-64E9-BEA4BF231AC4}"/>
              </a:ext>
            </a:extLst>
          </p:cNvPr>
          <p:cNvSpPr>
            <a:spLocks noGrp="1"/>
          </p:cNvSpPr>
          <p:nvPr>
            <p:ph type="body" sz="quarter" idx="15" hasCustomPrompt="1"/>
          </p:nvPr>
        </p:nvSpPr>
        <p:spPr>
          <a:xfrm>
            <a:off x="5080914" y="5073501"/>
            <a:ext cx="2019238" cy="1546449"/>
          </a:xfrm>
        </p:spPr>
        <p:txBody>
          <a:bodyPr anchor="t">
            <a:normAutofit/>
          </a:bodyPr>
          <a:lstStyle>
            <a:lvl1pPr marL="0" indent="0" algn="ctr">
              <a:lnSpc>
                <a:spcPct val="100000"/>
              </a:lnSpc>
              <a:buNone/>
              <a:defRPr sz="2200" b="1" spc="30" baseline="0">
                <a:solidFill>
                  <a:schemeClr val="accent5"/>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2" name="Text Placeholder 15">
            <a:extLst>
              <a:ext uri="{FF2B5EF4-FFF2-40B4-BE49-F238E27FC236}">
                <a16:creationId xmlns:a16="http://schemas.microsoft.com/office/drawing/2014/main" id="{9BEAC6FB-65A2-F87E-9655-263755164D28}"/>
              </a:ext>
            </a:extLst>
          </p:cNvPr>
          <p:cNvSpPr>
            <a:spLocks noGrp="1"/>
          </p:cNvSpPr>
          <p:nvPr>
            <p:ph type="body" sz="quarter" idx="16" hasCustomPrompt="1"/>
          </p:nvPr>
        </p:nvSpPr>
        <p:spPr>
          <a:xfrm>
            <a:off x="7269566" y="5073501"/>
            <a:ext cx="2019238" cy="1546449"/>
          </a:xfrm>
        </p:spPr>
        <p:txBody>
          <a:bodyPr anchor="t">
            <a:normAutofit/>
          </a:bodyPr>
          <a:lstStyle>
            <a:lvl1pPr marL="0" indent="0" algn="ctr">
              <a:lnSpc>
                <a:spcPct val="100000"/>
              </a:lnSpc>
              <a:buNone/>
              <a:defRPr sz="2200" b="1" spc="30" baseline="0">
                <a:solidFill>
                  <a:schemeClr val="accent2"/>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3" name="Slide Number Placeholder 5">
            <a:extLst>
              <a:ext uri="{FF2B5EF4-FFF2-40B4-BE49-F238E27FC236}">
                <a16:creationId xmlns:a16="http://schemas.microsoft.com/office/drawing/2014/main" id="{A3010DD8-3A01-BF0F-C090-BCB252E0B449}"/>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0" name="Picture 9" descr="A black background with white text&#10;&#10;Description automatically generated">
            <a:extLst>
              <a:ext uri="{FF2B5EF4-FFF2-40B4-BE49-F238E27FC236}">
                <a16:creationId xmlns:a16="http://schemas.microsoft.com/office/drawing/2014/main" id="{82C856F2-B8AE-7601-0A2A-EE5CEF86D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4246423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3553D30-4766-529D-2173-BEC6BE0F8F99}"/>
              </a:ext>
            </a:extLst>
          </p:cNvPr>
          <p:cNvGrpSpPr/>
          <p:nvPr userDrawn="1"/>
        </p:nvGrpSpPr>
        <p:grpSpPr>
          <a:xfrm>
            <a:off x="743204" y="1937591"/>
            <a:ext cx="10702221" cy="2106109"/>
            <a:chOff x="2178142" y="3414075"/>
            <a:chExt cx="7393944" cy="1600574"/>
          </a:xfrm>
        </p:grpSpPr>
        <p:sp>
          <p:nvSpPr>
            <p:cNvPr id="4" name="Arc 3">
              <a:extLst>
                <a:ext uri="{FF2B5EF4-FFF2-40B4-BE49-F238E27FC236}">
                  <a16:creationId xmlns:a16="http://schemas.microsoft.com/office/drawing/2014/main" id="{D2CE1FB9-9EB5-C3D4-4955-138C2129B7B7}"/>
                </a:ext>
              </a:extLst>
            </p:cNvPr>
            <p:cNvSpPr/>
            <p:nvPr userDrawn="1"/>
          </p:nvSpPr>
          <p:spPr>
            <a:xfrm rot="5400000">
              <a:off x="2118284" y="3473933"/>
              <a:ext cx="1600574"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5" name="Oval 4">
              <a:extLst>
                <a:ext uri="{FF2B5EF4-FFF2-40B4-BE49-F238E27FC236}">
                  <a16:creationId xmlns:a16="http://schemas.microsoft.com/office/drawing/2014/main" id="{B20E7215-898F-DCB1-C639-0A72F79D5029}"/>
                </a:ext>
              </a:extLst>
            </p:cNvPr>
            <p:cNvSpPr/>
            <p:nvPr userDrawn="1"/>
          </p:nvSpPr>
          <p:spPr>
            <a:xfrm>
              <a:off x="2417087" y="3690561"/>
              <a:ext cx="982292" cy="10449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Oval 5">
              <a:extLst>
                <a:ext uri="{FF2B5EF4-FFF2-40B4-BE49-F238E27FC236}">
                  <a16:creationId xmlns:a16="http://schemas.microsoft.com/office/drawing/2014/main" id="{D89AA68E-2CAC-D2A9-7F5F-F0B55C31EC14}"/>
                </a:ext>
              </a:extLst>
            </p:cNvPr>
            <p:cNvSpPr/>
            <p:nvPr userDrawn="1"/>
          </p:nvSpPr>
          <p:spPr>
            <a:xfrm>
              <a:off x="256464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 name="Arc 7">
              <a:extLst>
                <a:ext uri="{FF2B5EF4-FFF2-40B4-BE49-F238E27FC236}">
                  <a16:creationId xmlns:a16="http://schemas.microsoft.com/office/drawing/2014/main" id="{E8AC7485-3873-CB04-C612-18FDD56DFAC0}"/>
                </a:ext>
              </a:extLst>
            </p:cNvPr>
            <p:cNvSpPr/>
            <p:nvPr userDrawn="1"/>
          </p:nvSpPr>
          <p:spPr>
            <a:xfrm rot="16200000" flipV="1">
              <a:off x="3601416"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9" name="Oval 8">
              <a:extLst>
                <a:ext uri="{FF2B5EF4-FFF2-40B4-BE49-F238E27FC236}">
                  <a16:creationId xmlns:a16="http://schemas.microsoft.com/office/drawing/2014/main" id="{CBE0B488-C312-D0A6-99DD-92A9DF4CF6D7}"/>
                </a:ext>
              </a:extLst>
            </p:cNvPr>
            <p:cNvSpPr/>
            <p:nvPr userDrawn="1"/>
          </p:nvSpPr>
          <p:spPr>
            <a:xfrm>
              <a:off x="3897944" y="3690561"/>
              <a:ext cx="982292" cy="104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Oval 9">
              <a:extLst>
                <a:ext uri="{FF2B5EF4-FFF2-40B4-BE49-F238E27FC236}">
                  <a16:creationId xmlns:a16="http://schemas.microsoft.com/office/drawing/2014/main" id="{FB006BF5-7484-B530-2D9A-D7E9F2FE5FC3}"/>
                </a:ext>
              </a:extLst>
            </p:cNvPr>
            <p:cNvSpPr>
              <a:spLocks noChangeAspect="1"/>
            </p:cNvSpPr>
            <p:nvPr userDrawn="1"/>
          </p:nvSpPr>
          <p:spPr>
            <a:xfrm>
              <a:off x="4045506"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Arc 10">
              <a:extLst>
                <a:ext uri="{FF2B5EF4-FFF2-40B4-BE49-F238E27FC236}">
                  <a16:creationId xmlns:a16="http://schemas.microsoft.com/office/drawing/2014/main" id="{4D61BD23-0B63-7384-7F40-8D5E62211949}"/>
                </a:ext>
              </a:extLst>
            </p:cNvPr>
            <p:cNvSpPr/>
            <p:nvPr userDrawn="1"/>
          </p:nvSpPr>
          <p:spPr>
            <a:xfrm rot="5400000">
              <a:off x="5082272"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2" name="Oval 11">
              <a:extLst>
                <a:ext uri="{FF2B5EF4-FFF2-40B4-BE49-F238E27FC236}">
                  <a16:creationId xmlns:a16="http://schemas.microsoft.com/office/drawing/2014/main" id="{176AD417-6F39-EA64-1869-4FE6FA07AC12}"/>
                </a:ext>
              </a:extLst>
            </p:cNvPr>
            <p:cNvSpPr>
              <a:spLocks noChangeAspect="1"/>
            </p:cNvSpPr>
            <p:nvPr userDrawn="1"/>
          </p:nvSpPr>
          <p:spPr>
            <a:xfrm>
              <a:off x="5378800" y="3690561"/>
              <a:ext cx="982292" cy="1044969"/>
            </a:xfrm>
            <a:prstGeom prst="ellipse">
              <a:avLst/>
            </a:prstGeom>
            <a:solidFill>
              <a:srgbClr val="449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Oval 12">
              <a:extLst>
                <a:ext uri="{FF2B5EF4-FFF2-40B4-BE49-F238E27FC236}">
                  <a16:creationId xmlns:a16="http://schemas.microsoft.com/office/drawing/2014/main" id="{5647DECC-9C4A-9A1F-7E7C-65BA8E62E61D}"/>
                </a:ext>
              </a:extLst>
            </p:cNvPr>
            <p:cNvSpPr>
              <a:spLocks noChangeAspect="1"/>
            </p:cNvSpPr>
            <p:nvPr userDrawn="1"/>
          </p:nvSpPr>
          <p:spPr>
            <a:xfrm>
              <a:off x="5526362"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Arc 13">
              <a:extLst>
                <a:ext uri="{FF2B5EF4-FFF2-40B4-BE49-F238E27FC236}">
                  <a16:creationId xmlns:a16="http://schemas.microsoft.com/office/drawing/2014/main" id="{EF79F630-EF63-FC32-3B93-386BA2EADEC3}"/>
                </a:ext>
              </a:extLst>
            </p:cNvPr>
            <p:cNvSpPr/>
            <p:nvPr userDrawn="1"/>
          </p:nvSpPr>
          <p:spPr>
            <a:xfrm rot="16200000" flipV="1">
              <a:off x="6563127"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2" name="Oval 31">
              <a:extLst>
                <a:ext uri="{FF2B5EF4-FFF2-40B4-BE49-F238E27FC236}">
                  <a16:creationId xmlns:a16="http://schemas.microsoft.com/office/drawing/2014/main" id="{42DA01F7-55B2-8A30-8456-1673C13E7CED}"/>
                </a:ext>
              </a:extLst>
            </p:cNvPr>
            <p:cNvSpPr/>
            <p:nvPr userDrawn="1"/>
          </p:nvSpPr>
          <p:spPr>
            <a:xfrm>
              <a:off x="6859657" y="3690561"/>
              <a:ext cx="982292" cy="104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3" name="Oval 32">
              <a:extLst>
                <a:ext uri="{FF2B5EF4-FFF2-40B4-BE49-F238E27FC236}">
                  <a16:creationId xmlns:a16="http://schemas.microsoft.com/office/drawing/2014/main" id="{318FF04E-9210-0B0D-48DA-385864CF3E99}"/>
                </a:ext>
              </a:extLst>
            </p:cNvPr>
            <p:cNvSpPr>
              <a:spLocks noChangeAspect="1"/>
            </p:cNvSpPr>
            <p:nvPr userDrawn="1"/>
          </p:nvSpPr>
          <p:spPr>
            <a:xfrm>
              <a:off x="700721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4" name="Arc 33">
              <a:extLst>
                <a:ext uri="{FF2B5EF4-FFF2-40B4-BE49-F238E27FC236}">
                  <a16:creationId xmlns:a16="http://schemas.microsoft.com/office/drawing/2014/main" id="{46838F00-7324-34FC-8EAD-DCC679C43CD9}"/>
                </a:ext>
              </a:extLst>
            </p:cNvPr>
            <p:cNvSpPr/>
            <p:nvPr userDrawn="1"/>
          </p:nvSpPr>
          <p:spPr>
            <a:xfrm rot="5400000">
              <a:off x="8043983"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5" name="Oval 34">
              <a:extLst>
                <a:ext uri="{FF2B5EF4-FFF2-40B4-BE49-F238E27FC236}">
                  <a16:creationId xmlns:a16="http://schemas.microsoft.com/office/drawing/2014/main" id="{823FAEB6-0CB7-F579-9F26-8249FC4C9A56}"/>
                </a:ext>
              </a:extLst>
            </p:cNvPr>
            <p:cNvSpPr/>
            <p:nvPr userDrawn="1"/>
          </p:nvSpPr>
          <p:spPr>
            <a:xfrm>
              <a:off x="8340512" y="3690561"/>
              <a:ext cx="982292" cy="104496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6" name="Oval 35">
              <a:extLst>
                <a:ext uri="{FF2B5EF4-FFF2-40B4-BE49-F238E27FC236}">
                  <a16:creationId xmlns:a16="http://schemas.microsoft.com/office/drawing/2014/main" id="{6BF8EC73-6666-76C6-5924-434DD4F96F3A}"/>
                </a:ext>
              </a:extLst>
            </p:cNvPr>
            <p:cNvSpPr>
              <a:spLocks noChangeAspect="1"/>
            </p:cNvSpPr>
            <p:nvPr userDrawn="1"/>
          </p:nvSpPr>
          <p:spPr>
            <a:xfrm>
              <a:off x="8488074"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sp>
        <p:nvSpPr>
          <p:cNvPr id="7" name="Title 1">
            <a:extLst>
              <a:ext uri="{FF2B5EF4-FFF2-40B4-BE49-F238E27FC236}">
                <a16:creationId xmlns:a16="http://schemas.microsoft.com/office/drawing/2014/main" id="{852FB09A-3665-E521-75DD-EF565E95E700}"/>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44E8F612-AD1D-9947-5B52-42C596F7B6B7}"/>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6" name="Straight Connector 15">
            <a:extLst>
              <a:ext uri="{FF2B5EF4-FFF2-40B4-BE49-F238E27FC236}">
                <a16:creationId xmlns:a16="http://schemas.microsoft.com/office/drawing/2014/main" id="{C85A4E17-9555-4F25-877F-AD696DD754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7" name="Text Placeholder 15">
            <a:extLst>
              <a:ext uri="{FF2B5EF4-FFF2-40B4-BE49-F238E27FC236}">
                <a16:creationId xmlns:a16="http://schemas.microsoft.com/office/drawing/2014/main" id="{E65BBF9F-8BC0-53CF-6884-402C962A2F4F}"/>
              </a:ext>
            </a:extLst>
          </p:cNvPr>
          <p:cNvSpPr>
            <a:spLocks noGrp="1"/>
          </p:cNvSpPr>
          <p:nvPr>
            <p:ph type="body" sz="quarter" idx="11" hasCustomPrompt="1"/>
          </p:nvPr>
        </p:nvSpPr>
        <p:spPr>
          <a:xfrm>
            <a:off x="2948617" y="4225624"/>
            <a:ext cx="1989556" cy="1546449"/>
          </a:xfrm>
        </p:spPr>
        <p:txBody>
          <a:bodyPr anchor="t">
            <a:normAutofit/>
          </a:bodyPr>
          <a:lstStyle>
            <a:lvl1pPr marL="0" indent="0" algn="ctr">
              <a:lnSpc>
                <a:spcPct val="100000"/>
              </a:lnSpc>
              <a:buNone/>
              <a:defRPr sz="2200" b="1" spc="30" baseline="0">
                <a:solidFill>
                  <a:schemeClr val="accent4"/>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8" name="Text Placeholder 15">
            <a:extLst>
              <a:ext uri="{FF2B5EF4-FFF2-40B4-BE49-F238E27FC236}">
                <a16:creationId xmlns:a16="http://schemas.microsoft.com/office/drawing/2014/main" id="{7FAFEDB8-AA43-300C-5F44-1212B09AE034}"/>
              </a:ext>
            </a:extLst>
          </p:cNvPr>
          <p:cNvSpPr>
            <a:spLocks noGrp="1"/>
          </p:cNvSpPr>
          <p:nvPr>
            <p:ph type="body" sz="quarter" idx="15" hasCustomPrompt="1"/>
          </p:nvPr>
        </p:nvSpPr>
        <p:spPr>
          <a:xfrm>
            <a:off x="5092054" y="4225624"/>
            <a:ext cx="1989556" cy="1546449"/>
          </a:xfrm>
        </p:spPr>
        <p:txBody>
          <a:bodyPr anchor="t">
            <a:normAutofit/>
          </a:bodyPr>
          <a:lstStyle>
            <a:lvl1pPr marL="0" indent="0" algn="ctr">
              <a:lnSpc>
                <a:spcPct val="100000"/>
              </a:lnSpc>
              <a:buNone/>
              <a:defRPr sz="2200" b="1" spc="30" baseline="0">
                <a:solidFill>
                  <a:schemeClr val="accent5"/>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22" name="Text Placeholder 15">
            <a:extLst>
              <a:ext uri="{FF2B5EF4-FFF2-40B4-BE49-F238E27FC236}">
                <a16:creationId xmlns:a16="http://schemas.microsoft.com/office/drawing/2014/main" id="{2DEB531D-1C46-1623-980B-01D7DEC8B104}"/>
              </a:ext>
            </a:extLst>
          </p:cNvPr>
          <p:cNvSpPr>
            <a:spLocks noGrp="1"/>
          </p:cNvSpPr>
          <p:nvPr>
            <p:ph type="body" sz="quarter" idx="16" hasCustomPrompt="1"/>
          </p:nvPr>
        </p:nvSpPr>
        <p:spPr>
          <a:xfrm>
            <a:off x="9378927" y="4225624"/>
            <a:ext cx="1989556" cy="1546449"/>
          </a:xfrm>
        </p:spPr>
        <p:txBody>
          <a:bodyPr anchor="t">
            <a:normAutofit/>
          </a:bodyPr>
          <a:lstStyle>
            <a:lvl1pPr marL="0" indent="0" algn="ctr">
              <a:lnSpc>
                <a:spcPct val="100000"/>
              </a:lnSpc>
              <a:buNone/>
              <a:defRPr sz="2200" b="1" spc="30" baseline="0">
                <a:solidFill>
                  <a:schemeClr val="tx1">
                    <a:lumMod val="65000"/>
                    <a:lumOff val="35000"/>
                  </a:schemeClr>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23" name="Text Placeholder 15">
            <a:extLst>
              <a:ext uri="{FF2B5EF4-FFF2-40B4-BE49-F238E27FC236}">
                <a16:creationId xmlns:a16="http://schemas.microsoft.com/office/drawing/2014/main" id="{D37A4795-9688-183E-1BA6-5547803FF2D0}"/>
              </a:ext>
            </a:extLst>
          </p:cNvPr>
          <p:cNvSpPr>
            <a:spLocks noGrp="1"/>
          </p:cNvSpPr>
          <p:nvPr>
            <p:ph type="body" sz="quarter" idx="17" hasCustomPrompt="1"/>
          </p:nvPr>
        </p:nvSpPr>
        <p:spPr>
          <a:xfrm>
            <a:off x="805180" y="4225624"/>
            <a:ext cx="1989556" cy="1546449"/>
          </a:xfrm>
        </p:spPr>
        <p:txBody>
          <a:bodyPr anchor="t">
            <a:normAutofit/>
          </a:bodyPr>
          <a:lstStyle>
            <a:lvl1pPr marL="0" indent="0" algn="ctr">
              <a:lnSpc>
                <a:spcPct val="100000"/>
              </a:lnSpc>
              <a:buNone/>
              <a:defRPr sz="2200" b="1" spc="30" baseline="0">
                <a:solidFill>
                  <a:schemeClr val="accent3"/>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24" name="Text Placeholder 15">
            <a:extLst>
              <a:ext uri="{FF2B5EF4-FFF2-40B4-BE49-F238E27FC236}">
                <a16:creationId xmlns:a16="http://schemas.microsoft.com/office/drawing/2014/main" id="{566A96AD-E374-2812-8189-6DC521AE54B8}"/>
              </a:ext>
            </a:extLst>
          </p:cNvPr>
          <p:cNvSpPr>
            <a:spLocks noGrp="1"/>
          </p:cNvSpPr>
          <p:nvPr>
            <p:ph type="body" sz="quarter" idx="18" hasCustomPrompt="1"/>
          </p:nvPr>
        </p:nvSpPr>
        <p:spPr>
          <a:xfrm>
            <a:off x="7235491" y="4225624"/>
            <a:ext cx="1989556" cy="1546449"/>
          </a:xfrm>
        </p:spPr>
        <p:txBody>
          <a:bodyPr anchor="t">
            <a:normAutofit/>
          </a:bodyPr>
          <a:lstStyle>
            <a:lvl1pPr marL="0" indent="0" algn="ctr">
              <a:lnSpc>
                <a:spcPct val="100000"/>
              </a:lnSpc>
              <a:buNone/>
              <a:defRPr sz="2200" b="1" spc="30" baseline="0">
                <a:solidFill>
                  <a:schemeClr val="accent2"/>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3" name="Slide Number Placeholder 5">
            <a:extLst>
              <a:ext uri="{FF2B5EF4-FFF2-40B4-BE49-F238E27FC236}">
                <a16:creationId xmlns:a16="http://schemas.microsoft.com/office/drawing/2014/main" id="{93418B82-E633-FB41-8A11-9AFEC918E667}"/>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9" name="Picture 18" descr="A black background with white text&#10;&#10;Description automatically generated">
            <a:extLst>
              <a:ext uri="{FF2B5EF4-FFF2-40B4-BE49-F238E27FC236}">
                <a16:creationId xmlns:a16="http://schemas.microsoft.com/office/drawing/2014/main" id="{F178A63D-3316-BDB3-D846-E59455E2B7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13724645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3553D30-4766-529D-2173-BEC6BE0F8F99}"/>
              </a:ext>
            </a:extLst>
          </p:cNvPr>
          <p:cNvGrpSpPr/>
          <p:nvPr userDrawn="1"/>
        </p:nvGrpSpPr>
        <p:grpSpPr>
          <a:xfrm>
            <a:off x="1383895" y="1972086"/>
            <a:ext cx="9424210" cy="2319069"/>
            <a:chOff x="2178142" y="3414075"/>
            <a:chExt cx="5913088" cy="1600574"/>
          </a:xfrm>
        </p:grpSpPr>
        <p:sp>
          <p:nvSpPr>
            <p:cNvPr id="4" name="Arc 3">
              <a:extLst>
                <a:ext uri="{FF2B5EF4-FFF2-40B4-BE49-F238E27FC236}">
                  <a16:creationId xmlns:a16="http://schemas.microsoft.com/office/drawing/2014/main" id="{D2CE1FB9-9EB5-C3D4-4955-138C2129B7B7}"/>
                </a:ext>
              </a:extLst>
            </p:cNvPr>
            <p:cNvSpPr/>
            <p:nvPr userDrawn="1"/>
          </p:nvSpPr>
          <p:spPr>
            <a:xfrm rot="5400000">
              <a:off x="2118284" y="3473933"/>
              <a:ext cx="1600574"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5" name="Oval 4">
              <a:extLst>
                <a:ext uri="{FF2B5EF4-FFF2-40B4-BE49-F238E27FC236}">
                  <a16:creationId xmlns:a16="http://schemas.microsoft.com/office/drawing/2014/main" id="{B20E7215-898F-DCB1-C639-0A72F79D5029}"/>
                </a:ext>
              </a:extLst>
            </p:cNvPr>
            <p:cNvSpPr/>
            <p:nvPr userDrawn="1"/>
          </p:nvSpPr>
          <p:spPr>
            <a:xfrm>
              <a:off x="2417087" y="3690561"/>
              <a:ext cx="982292" cy="10449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Oval 5">
              <a:extLst>
                <a:ext uri="{FF2B5EF4-FFF2-40B4-BE49-F238E27FC236}">
                  <a16:creationId xmlns:a16="http://schemas.microsoft.com/office/drawing/2014/main" id="{D89AA68E-2CAC-D2A9-7F5F-F0B55C31EC14}"/>
                </a:ext>
              </a:extLst>
            </p:cNvPr>
            <p:cNvSpPr/>
            <p:nvPr userDrawn="1"/>
          </p:nvSpPr>
          <p:spPr>
            <a:xfrm>
              <a:off x="256464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 name="Arc 7">
              <a:extLst>
                <a:ext uri="{FF2B5EF4-FFF2-40B4-BE49-F238E27FC236}">
                  <a16:creationId xmlns:a16="http://schemas.microsoft.com/office/drawing/2014/main" id="{E8AC7485-3873-CB04-C612-18FDD56DFAC0}"/>
                </a:ext>
              </a:extLst>
            </p:cNvPr>
            <p:cNvSpPr/>
            <p:nvPr userDrawn="1"/>
          </p:nvSpPr>
          <p:spPr>
            <a:xfrm rot="16200000" flipV="1">
              <a:off x="3601416"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9" name="Oval 8">
              <a:extLst>
                <a:ext uri="{FF2B5EF4-FFF2-40B4-BE49-F238E27FC236}">
                  <a16:creationId xmlns:a16="http://schemas.microsoft.com/office/drawing/2014/main" id="{CBE0B488-C312-D0A6-99DD-92A9DF4CF6D7}"/>
                </a:ext>
              </a:extLst>
            </p:cNvPr>
            <p:cNvSpPr/>
            <p:nvPr userDrawn="1"/>
          </p:nvSpPr>
          <p:spPr>
            <a:xfrm>
              <a:off x="3897944" y="3690561"/>
              <a:ext cx="982292" cy="104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Oval 9">
              <a:extLst>
                <a:ext uri="{FF2B5EF4-FFF2-40B4-BE49-F238E27FC236}">
                  <a16:creationId xmlns:a16="http://schemas.microsoft.com/office/drawing/2014/main" id="{FB006BF5-7484-B530-2D9A-D7E9F2FE5FC3}"/>
                </a:ext>
              </a:extLst>
            </p:cNvPr>
            <p:cNvSpPr>
              <a:spLocks noChangeAspect="1"/>
            </p:cNvSpPr>
            <p:nvPr userDrawn="1"/>
          </p:nvSpPr>
          <p:spPr>
            <a:xfrm>
              <a:off x="4045506"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Arc 10">
              <a:extLst>
                <a:ext uri="{FF2B5EF4-FFF2-40B4-BE49-F238E27FC236}">
                  <a16:creationId xmlns:a16="http://schemas.microsoft.com/office/drawing/2014/main" id="{4D61BD23-0B63-7384-7F40-8D5E62211949}"/>
                </a:ext>
              </a:extLst>
            </p:cNvPr>
            <p:cNvSpPr/>
            <p:nvPr userDrawn="1"/>
          </p:nvSpPr>
          <p:spPr>
            <a:xfrm rot="5400000">
              <a:off x="5082272"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2" name="Oval 11">
              <a:extLst>
                <a:ext uri="{FF2B5EF4-FFF2-40B4-BE49-F238E27FC236}">
                  <a16:creationId xmlns:a16="http://schemas.microsoft.com/office/drawing/2014/main" id="{176AD417-6F39-EA64-1869-4FE6FA07AC12}"/>
                </a:ext>
              </a:extLst>
            </p:cNvPr>
            <p:cNvSpPr>
              <a:spLocks noChangeAspect="1"/>
            </p:cNvSpPr>
            <p:nvPr userDrawn="1"/>
          </p:nvSpPr>
          <p:spPr>
            <a:xfrm>
              <a:off x="5378800" y="3690561"/>
              <a:ext cx="982292" cy="1044969"/>
            </a:xfrm>
            <a:prstGeom prst="ellipse">
              <a:avLst/>
            </a:prstGeom>
            <a:solidFill>
              <a:srgbClr val="449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Oval 12">
              <a:extLst>
                <a:ext uri="{FF2B5EF4-FFF2-40B4-BE49-F238E27FC236}">
                  <a16:creationId xmlns:a16="http://schemas.microsoft.com/office/drawing/2014/main" id="{5647DECC-9C4A-9A1F-7E7C-65BA8E62E61D}"/>
                </a:ext>
              </a:extLst>
            </p:cNvPr>
            <p:cNvSpPr>
              <a:spLocks noChangeAspect="1"/>
            </p:cNvSpPr>
            <p:nvPr userDrawn="1"/>
          </p:nvSpPr>
          <p:spPr>
            <a:xfrm>
              <a:off x="5526362"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Arc 13">
              <a:extLst>
                <a:ext uri="{FF2B5EF4-FFF2-40B4-BE49-F238E27FC236}">
                  <a16:creationId xmlns:a16="http://schemas.microsoft.com/office/drawing/2014/main" id="{EF79F630-EF63-FC32-3B93-386BA2EADEC3}"/>
                </a:ext>
              </a:extLst>
            </p:cNvPr>
            <p:cNvSpPr/>
            <p:nvPr userDrawn="1"/>
          </p:nvSpPr>
          <p:spPr>
            <a:xfrm rot="16200000" flipV="1">
              <a:off x="6563127"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2" name="Oval 31">
              <a:extLst>
                <a:ext uri="{FF2B5EF4-FFF2-40B4-BE49-F238E27FC236}">
                  <a16:creationId xmlns:a16="http://schemas.microsoft.com/office/drawing/2014/main" id="{42DA01F7-55B2-8A30-8456-1673C13E7CED}"/>
                </a:ext>
              </a:extLst>
            </p:cNvPr>
            <p:cNvSpPr/>
            <p:nvPr userDrawn="1"/>
          </p:nvSpPr>
          <p:spPr>
            <a:xfrm>
              <a:off x="6859657" y="3690561"/>
              <a:ext cx="982292" cy="104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3" name="Oval 32">
              <a:extLst>
                <a:ext uri="{FF2B5EF4-FFF2-40B4-BE49-F238E27FC236}">
                  <a16:creationId xmlns:a16="http://schemas.microsoft.com/office/drawing/2014/main" id="{318FF04E-9210-0B0D-48DA-385864CF3E99}"/>
                </a:ext>
              </a:extLst>
            </p:cNvPr>
            <p:cNvSpPr>
              <a:spLocks noChangeAspect="1"/>
            </p:cNvSpPr>
            <p:nvPr userDrawn="1"/>
          </p:nvSpPr>
          <p:spPr>
            <a:xfrm>
              <a:off x="700721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sp>
        <p:nvSpPr>
          <p:cNvPr id="7" name="Title 1">
            <a:extLst>
              <a:ext uri="{FF2B5EF4-FFF2-40B4-BE49-F238E27FC236}">
                <a16:creationId xmlns:a16="http://schemas.microsoft.com/office/drawing/2014/main" id="{852FB09A-3665-E521-75DD-EF565E95E700}"/>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44E8F612-AD1D-9947-5B52-42C596F7B6B7}"/>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6" name="Straight Connector 15">
            <a:extLst>
              <a:ext uri="{FF2B5EF4-FFF2-40B4-BE49-F238E27FC236}">
                <a16:creationId xmlns:a16="http://schemas.microsoft.com/office/drawing/2014/main" id="{C85A4E17-9555-4F25-877F-AD696DD754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7" name="Text Placeholder 15">
            <a:extLst>
              <a:ext uri="{FF2B5EF4-FFF2-40B4-BE49-F238E27FC236}">
                <a16:creationId xmlns:a16="http://schemas.microsoft.com/office/drawing/2014/main" id="{BA05FBE1-E192-8609-18C7-D5E875684802}"/>
              </a:ext>
            </a:extLst>
          </p:cNvPr>
          <p:cNvSpPr>
            <a:spLocks noGrp="1"/>
          </p:cNvSpPr>
          <p:nvPr>
            <p:ph type="body" sz="quarter" idx="11" hasCustomPrompt="1"/>
          </p:nvPr>
        </p:nvSpPr>
        <p:spPr>
          <a:xfrm>
            <a:off x="3813419" y="4454227"/>
            <a:ext cx="2188512" cy="1546449"/>
          </a:xfrm>
        </p:spPr>
        <p:txBody>
          <a:bodyPr anchor="t">
            <a:normAutofit/>
          </a:bodyPr>
          <a:lstStyle>
            <a:lvl1pPr marL="0" indent="0" algn="ctr">
              <a:lnSpc>
                <a:spcPct val="100000"/>
              </a:lnSpc>
              <a:buNone/>
              <a:defRPr sz="2200" b="1" spc="30" baseline="0">
                <a:solidFill>
                  <a:schemeClr val="accent4"/>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8" name="Text Placeholder 15">
            <a:extLst>
              <a:ext uri="{FF2B5EF4-FFF2-40B4-BE49-F238E27FC236}">
                <a16:creationId xmlns:a16="http://schemas.microsoft.com/office/drawing/2014/main" id="{417F820B-E215-6D9B-1885-019BC71A056E}"/>
              </a:ext>
            </a:extLst>
          </p:cNvPr>
          <p:cNvSpPr>
            <a:spLocks noGrp="1"/>
          </p:cNvSpPr>
          <p:nvPr>
            <p:ph type="body" sz="quarter" idx="15" hasCustomPrompt="1"/>
          </p:nvPr>
        </p:nvSpPr>
        <p:spPr>
          <a:xfrm>
            <a:off x="6173591" y="4454227"/>
            <a:ext cx="2188512" cy="1546449"/>
          </a:xfrm>
        </p:spPr>
        <p:txBody>
          <a:bodyPr anchor="t">
            <a:normAutofit/>
          </a:bodyPr>
          <a:lstStyle>
            <a:lvl1pPr marL="0" indent="0" algn="ctr">
              <a:lnSpc>
                <a:spcPct val="100000"/>
              </a:lnSpc>
              <a:buNone/>
              <a:defRPr sz="2200" b="1" spc="30" baseline="0">
                <a:solidFill>
                  <a:schemeClr val="accent5"/>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9" name="Text Placeholder 15">
            <a:extLst>
              <a:ext uri="{FF2B5EF4-FFF2-40B4-BE49-F238E27FC236}">
                <a16:creationId xmlns:a16="http://schemas.microsoft.com/office/drawing/2014/main" id="{9D99BD18-4F33-6B86-00A9-4AC73C2D6914}"/>
              </a:ext>
            </a:extLst>
          </p:cNvPr>
          <p:cNvSpPr>
            <a:spLocks noGrp="1"/>
          </p:cNvSpPr>
          <p:nvPr>
            <p:ph type="body" sz="quarter" idx="16" hasCustomPrompt="1"/>
          </p:nvPr>
        </p:nvSpPr>
        <p:spPr>
          <a:xfrm>
            <a:off x="8533763" y="4454226"/>
            <a:ext cx="2188512" cy="1546449"/>
          </a:xfrm>
        </p:spPr>
        <p:txBody>
          <a:bodyPr anchor="t">
            <a:normAutofit/>
          </a:bodyPr>
          <a:lstStyle>
            <a:lvl1pPr marL="0" indent="0" algn="ctr">
              <a:lnSpc>
                <a:spcPct val="100000"/>
              </a:lnSpc>
              <a:buNone/>
              <a:defRPr sz="2200" b="1" spc="30" baseline="0">
                <a:solidFill>
                  <a:schemeClr val="accent2"/>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20" name="Text Placeholder 15">
            <a:extLst>
              <a:ext uri="{FF2B5EF4-FFF2-40B4-BE49-F238E27FC236}">
                <a16:creationId xmlns:a16="http://schemas.microsoft.com/office/drawing/2014/main" id="{C8A9BB75-6A32-32B1-EE01-685F696C8937}"/>
              </a:ext>
            </a:extLst>
          </p:cNvPr>
          <p:cNvSpPr>
            <a:spLocks noGrp="1"/>
          </p:cNvSpPr>
          <p:nvPr>
            <p:ph type="body" sz="quarter" idx="17" hasCustomPrompt="1"/>
          </p:nvPr>
        </p:nvSpPr>
        <p:spPr>
          <a:xfrm>
            <a:off x="1453247" y="4451140"/>
            <a:ext cx="2188512" cy="1546449"/>
          </a:xfrm>
        </p:spPr>
        <p:txBody>
          <a:bodyPr anchor="t">
            <a:normAutofit/>
          </a:bodyPr>
          <a:lstStyle>
            <a:lvl1pPr marL="0" indent="0" algn="ctr">
              <a:lnSpc>
                <a:spcPct val="100000"/>
              </a:lnSpc>
              <a:buNone/>
              <a:defRPr sz="2200" b="1" spc="30" baseline="0">
                <a:solidFill>
                  <a:schemeClr val="accent3"/>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3" name="Slide Number Placeholder 5">
            <a:extLst>
              <a:ext uri="{FF2B5EF4-FFF2-40B4-BE49-F238E27FC236}">
                <a16:creationId xmlns:a16="http://schemas.microsoft.com/office/drawing/2014/main" id="{1A98C8EC-1098-E539-62D0-97ECC806DAF7}"/>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21" name="Picture 20" descr="A black background with white text&#10;&#10;Description automatically generated">
            <a:extLst>
              <a:ext uri="{FF2B5EF4-FFF2-40B4-BE49-F238E27FC236}">
                <a16:creationId xmlns:a16="http://schemas.microsoft.com/office/drawing/2014/main" id="{E4E2C584-528A-0A2B-29EF-F53909F66C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15651649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3553D30-4766-529D-2173-BEC6BE0F8F99}"/>
              </a:ext>
            </a:extLst>
          </p:cNvPr>
          <p:cNvGrpSpPr/>
          <p:nvPr userDrawn="1"/>
        </p:nvGrpSpPr>
        <p:grpSpPr>
          <a:xfrm>
            <a:off x="1806402" y="1772318"/>
            <a:ext cx="8579195" cy="2816482"/>
            <a:chOff x="2178142" y="3414075"/>
            <a:chExt cx="4432233" cy="1600574"/>
          </a:xfrm>
        </p:grpSpPr>
        <p:sp>
          <p:nvSpPr>
            <p:cNvPr id="4" name="Arc 3">
              <a:extLst>
                <a:ext uri="{FF2B5EF4-FFF2-40B4-BE49-F238E27FC236}">
                  <a16:creationId xmlns:a16="http://schemas.microsoft.com/office/drawing/2014/main" id="{D2CE1FB9-9EB5-C3D4-4955-138C2129B7B7}"/>
                </a:ext>
              </a:extLst>
            </p:cNvPr>
            <p:cNvSpPr/>
            <p:nvPr userDrawn="1"/>
          </p:nvSpPr>
          <p:spPr>
            <a:xfrm rot="5400000">
              <a:off x="2118284" y="3473933"/>
              <a:ext cx="1600574"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5" name="Oval 4">
              <a:extLst>
                <a:ext uri="{FF2B5EF4-FFF2-40B4-BE49-F238E27FC236}">
                  <a16:creationId xmlns:a16="http://schemas.microsoft.com/office/drawing/2014/main" id="{B20E7215-898F-DCB1-C639-0A72F79D5029}"/>
                </a:ext>
              </a:extLst>
            </p:cNvPr>
            <p:cNvSpPr/>
            <p:nvPr userDrawn="1"/>
          </p:nvSpPr>
          <p:spPr>
            <a:xfrm>
              <a:off x="2417087" y="3690561"/>
              <a:ext cx="982292" cy="104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Oval 5">
              <a:extLst>
                <a:ext uri="{FF2B5EF4-FFF2-40B4-BE49-F238E27FC236}">
                  <a16:creationId xmlns:a16="http://schemas.microsoft.com/office/drawing/2014/main" id="{D89AA68E-2CAC-D2A9-7F5F-F0B55C31EC14}"/>
                </a:ext>
              </a:extLst>
            </p:cNvPr>
            <p:cNvSpPr/>
            <p:nvPr userDrawn="1"/>
          </p:nvSpPr>
          <p:spPr>
            <a:xfrm>
              <a:off x="256464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 name="Arc 7">
              <a:extLst>
                <a:ext uri="{FF2B5EF4-FFF2-40B4-BE49-F238E27FC236}">
                  <a16:creationId xmlns:a16="http://schemas.microsoft.com/office/drawing/2014/main" id="{E8AC7485-3873-CB04-C612-18FDD56DFAC0}"/>
                </a:ext>
              </a:extLst>
            </p:cNvPr>
            <p:cNvSpPr/>
            <p:nvPr userDrawn="1"/>
          </p:nvSpPr>
          <p:spPr>
            <a:xfrm rot="16200000" flipV="1">
              <a:off x="3601416"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9" name="Oval 8">
              <a:extLst>
                <a:ext uri="{FF2B5EF4-FFF2-40B4-BE49-F238E27FC236}">
                  <a16:creationId xmlns:a16="http://schemas.microsoft.com/office/drawing/2014/main" id="{CBE0B488-C312-D0A6-99DD-92A9DF4CF6D7}"/>
                </a:ext>
              </a:extLst>
            </p:cNvPr>
            <p:cNvSpPr/>
            <p:nvPr userDrawn="1"/>
          </p:nvSpPr>
          <p:spPr>
            <a:xfrm>
              <a:off x="3897944" y="3690561"/>
              <a:ext cx="982292" cy="104496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Oval 9">
              <a:extLst>
                <a:ext uri="{FF2B5EF4-FFF2-40B4-BE49-F238E27FC236}">
                  <a16:creationId xmlns:a16="http://schemas.microsoft.com/office/drawing/2014/main" id="{FB006BF5-7484-B530-2D9A-D7E9F2FE5FC3}"/>
                </a:ext>
              </a:extLst>
            </p:cNvPr>
            <p:cNvSpPr>
              <a:spLocks noChangeAspect="1"/>
            </p:cNvSpPr>
            <p:nvPr userDrawn="1"/>
          </p:nvSpPr>
          <p:spPr>
            <a:xfrm>
              <a:off x="4045506"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Arc 10">
              <a:extLst>
                <a:ext uri="{FF2B5EF4-FFF2-40B4-BE49-F238E27FC236}">
                  <a16:creationId xmlns:a16="http://schemas.microsoft.com/office/drawing/2014/main" id="{4D61BD23-0B63-7384-7F40-8D5E62211949}"/>
                </a:ext>
              </a:extLst>
            </p:cNvPr>
            <p:cNvSpPr/>
            <p:nvPr userDrawn="1"/>
          </p:nvSpPr>
          <p:spPr>
            <a:xfrm rot="5400000">
              <a:off x="5082272"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2" name="Oval 11">
              <a:extLst>
                <a:ext uri="{FF2B5EF4-FFF2-40B4-BE49-F238E27FC236}">
                  <a16:creationId xmlns:a16="http://schemas.microsoft.com/office/drawing/2014/main" id="{176AD417-6F39-EA64-1869-4FE6FA07AC12}"/>
                </a:ext>
              </a:extLst>
            </p:cNvPr>
            <p:cNvSpPr>
              <a:spLocks noChangeAspect="1"/>
            </p:cNvSpPr>
            <p:nvPr userDrawn="1"/>
          </p:nvSpPr>
          <p:spPr>
            <a:xfrm>
              <a:off x="5378800" y="3690561"/>
              <a:ext cx="982292" cy="104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Oval 12">
              <a:extLst>
                <a:ext uri="{FF2B5EF4-FFF2-40B4-BE49-F238E27FC236}">
                  <a16:creationId xmlns:a16="http://schemas.microsoft.com/office/drawing/2014/main" id="{5647DECC-9C4A-9A1F-7E7C-65BA8E62E61D}"/>
                </a:ext>
              </a:extLst>
            </p:cNvPr>
            <p:cNvSpPr>
              <a:spLocks noChangeAspect="1"/>
            </p:cNvSpPr>
            <p:nvPr userDrawn="1"/>
          </p:nvSpPr>
          <p:spPr>
            <a:xfrm>
              <a:off x="5526362"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grpSp>
      <p:sp>
        <p:nvSpPr>
          <p:cNvPr id="7" name="Title 1">
            <a:extLst>
              <a:ext uri="{FF2B5EF4-FFF2-40B4-BE49-F238E27FC236}">
                <a16:creationId xmlns:a16="http://schemas.microsoft.com/office/drawing/2014/main" id="{852FB09A-3665-E521-75DD-EF565E95E700}"/>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44E8F612-AD1D-9947-5B52-42C596F7B6B7}"/>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6" name="Straight Connector 15">
            <a:extLst>
              <a:ext uri="{FF2B5EF4-FFF2-40B4-BE49-F238E27FC236}">
                <a16:creationId xmlns:a16="http://schemas.microsoft.com/office/drawing/2014/main" id="{C85A4E17-9555-4F25-877F-AD696DD7549F}"/>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8" name="Text Placeholder 15">
            <a:extLst>
              <a:ext uri="{FF2B5EF4-FFF2-40B4-BE49-F238E27FC236}">
                <a16:creationId xmlns:a16="http://schemas.microsoft.com/office/drawing/2014/main" id="{2E118996-3477-7D5A-43AF-52BB22E97DCA}"/>
              </a:ext>
            </a:extLst>
          </p:cNvPr>
          <p:cNvSpPr>
            <a:spLocks noGrp="1"/>
          </p:cNvSpPr>
          <p:nvPr>
            <p:ph type="body" sz="quarter" idx="15" hasCustomPrompt="1"/>
          </p:nvPr>
        </p:nvSpPr>
        <p:spPr>
          <a:xfrm>
            <a:off x="7628344" y="4656806"/>
            <a:ext cx="2648099" cy="1546449"/>
          </a:xfrm>
        </p:spPr>
        <p:txBody>
          <a:bodyPr anchor="t">
            <a:normAutofit/>
          </a:bodyPr>
          <a:lstStyle>
            <a:lvl1pPr marL="0" indent="0" algn="ctr">
              <a:lnSpc>
                <a:spcPct val="100000"/>
              </a:lnSpc>
              <a:buNone/>
              <a:defRPr sz="2200" b="1" spc="30" baseline="0">
                <a:solidFill>
                  <a:schemeClr val="accent2"/>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19" name="Text Placeholder 15">
            <a:extLst>
              <a:ext uri="{FF2B5EF4-FFF2-40B4-BE49-F238E27FC236}">
                <a16:creationId xmlns:a16="http://schemas.microsoft.com/office/drawing/2014/main" id="{83E400C5-1768-CCBB-D0F7-A8221C7B89C8}"/>
              </a:ext>
            </a:extLst>
          </p:cNvPr>
          <p:cNvSpPr>
            <a:spLocks noGrp="1"/>
          </p:cNvSpPr>
          <p:nvPr>
            <p:ph type="body" sz="quarter" idx="16" hasCustomPrompt="1"/>
          </p:nvPr>
        </p:nvSpPr>
        <p:spPr>
          <a:xfrm>
            <a:off x="1895542" y="4656806"/>
            <a:ext cx="2648099" cy="1546449"/>
          </a:xfrm>
        </p:spPr>
        <p:txBody>
          <a:bodyPr anchor="t">
            <a:normAutofit/>
          </a:bodyPr>
          <a:lstStyle>
            <a:lvl1pPr marL="0" indent="0" algn="ctr">
              <a:lnSpc>
                <a:spcPct val="100000"/>
              </a:lnSpc>
              <a:buNone/>
              <a:defRPr sz="2200" b="1" spc="30" baseline="0">
                <a:solidFill>
                  <a:schemeClr val="accent4"/>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20" name="Text Placeholder 15">
            <a:extLst>
              <a:ext uri="{FF2B5EF4-FFF2-40B4-BE49-F238E27FC236}">
                <a16:creationId xmlns:a16="http://schemas.microsoft.com/office/drawing/2014/main" id="{270C8C6B-E8C4-AD88-ABFD-9492DDEE2DDE}"/>
              </a:ext>
            </a:extLst>
          </p:cNvPr>
          <p:cNvSpPr>
            <a:spLocks noGrp="1"/>
          </p:cNvSpPr>
          <p:nvPr>
            <p:ph type="body" sz="quarter" idx="17" hasCustomPrompt="1"/>
          </p:nvPr>
        </p:nvSpPr>
        <p:spPr>
          <a:xfrm>
            <a:off x="4761943" y="4656806"/>
            <a:ext cx="2648099" cy="1546449"/>
          </a:xfrm>
        </p:spPr>
        <p:txBody>
          <a:bodyPr anchor="t">
            <a:normAutofit/>
          </a:bodyPr>
          <a:lstStyle>
            <a:lvl1pPr marL="0" indent="0" algn="ctr">
              <a:lnSpc>
                <a:spcPct val="100000"/>
              </a:lnSpc>
              <a:buNone/>
              <a:defRPr sz="2200" b="1" spc="30" baseline="0">
                <a:solidFill>
                  <a:schemeClr val="accent5"/>
                </a:solidFill>
              </a:defRPr>
            </a:lvl1pPr>
            <a:lvl2pPr marL="6351" indent="0" algn="ctr">
              <a:lnSpc>
                <a:spcPct val="100000"/>
              </a:lnSpc>
              <a:buNone/>
              <a:tabLst/>
              <a:defRPr sz="1800" spc="30" baseline="0">
                <a:solidFill>
                  <a:schemeClr val="accent1"/>
                </a:solidFill>
              </a:defRPr>
            </a:lvl2pPr>
            <a:lvl3pPr marL="6351" indent="0" algn="ctr">
              <a:lnSpc>
                <a:spcPct val="100000"/>
              </a:lnSpc>
              <a:buNone/>
              <a:tabLst/>
              <a:defRPr sz="1600" spc="30" baseline="0">
                <a:solidFill>
                  <a:schemeClr val="accent1"/>
                </a:solidFill>
              </a:defRPr>
            </a:lvl3pPr>
          </a:lstStyle>
          <a:p>
            <a:pPr lvl="0"/>
            <a:r>
              <a:rPr lang="en-US"/>
              <a:t>Header</a:t>
            </a:r>
          </a:p>
          <a:p>
            <a:pPr lvl="1"/>
            <a:r>
              <a:rPr lang="en-US"/>
              <a:t>Body Text</a:t>
            </a:r>
          </a:p>
        </p:txBody>
      </p:sp>
      <p:sp>
        <p:nvSpPr>
          <p:cNvPr id="3" name="Slide Number Placeholder 5">
            <a:extLst>
              <a:ext uri="{FF2B5EF4-FFF2-40B4-BE49-F238E27FC236}">
                <a16:creationId xmlns:a16="http://schemas.microsoft.com/office/drawing/2014/main" id="{20A4CFDD-DB25-DE1D-545B-94520304B103}"/>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4" name="Picture 13" descr="A black background with white text&#10;&#10;Description automatically generated">
            <a:extLst>
              <a:ext uri="{FF2B5EF4-FFF2-40B4-BE49-F238E27FC236}">
                <a16:creationId xmlns:a16="http://schemas.microsoft.com/office/drawing/2014/main" id="{F59A6D15-7131-A3DC-D4F1-79FBDDA66D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4175657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3553D30-4766-529D-2173-BEC6BE0F8F99}"/>
              </a:ext>
            </a:extLst>
          </p:cNvPr>
          <p:cNvGrpSpPr/>
          <p:nvPr userDrawn="1"/>
        </p:nvGrpSpPr>
        <p:grpSpPr>
          <a:xfrm>
            <a:off x="1449483" y="2563925"/>
            <a:ext cx="8946672" cy="1760631"/>
            <a:chOff x="2178142" y="3414075"/>
            <a:chExt cx="7393944" cy="1600574"/>
          </a:xfrm>
        </p:grpSpPr>
        <p:sp>
          <p:nvSpPr>
            <p:cNvPr id="4" name="Arc 3">
              <a:extLst>
                <a:ext uri="{FF2B5EF4-FFF2-40B4-BE49-F238E27FC236}">
                  <a16:creationId xmlns:a16="http://schemas.microsoft.com/office/drawing/2014/main" id="{D2CE1FB9-9EB5-C3D4-4955-138C2129B7B7}"/>
                </a:ext>
              </a:extLst>
            </p:cNvPr>
            <p:cNvSpPr/>
            <p:nvPr userDrawn="1"/>
          </p:nvSpPr>
          <p:spPr>
            <a:xfrm rot="5400000">
              <a:off x="2118284" y="3473933"/>
              <a:ext cx="1600574"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5" name="Oval 4">
              <a:extLst>
                <a:ext uri="{FF2B5EF4-FFF2-40B4-BE49-F238E27FC236}">
                  <a16:creationId xmlns:a16="http://schemas.microsoft.com/office/drawing/2014/main" id="{B20E7215-898F-DCB1-C639-0A72F79D5029}"/>
                </a:ext>
              </a:extLst>
            </p:cNvPr>
            <p:cNvSpPr/>
            <p:nvPr userDrawn="1"/>
          </p:nvSpPr>
          <p:spPr>
            <a:xfrm>
              <a:off x="2417087" y="3690561"/>
              <a:ext cx="982292" cy="1044969"/>
            </a:xfrm>
            <a:prstGeom prst="ellipse">
              <a:avLst/>
            </a:prstGeom>
            <a:solidFill>
              <a:srgbClr val="55A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6" name="Oval 5">
              <a:extLst>
                <a:ext uri="{FF2B5EF4-FFF2-40B4-BE49-F238E27FC236}">
                  <a16:creationId xmlns:a16="http://schemas.microsoft.com/office/drawing/2014/main" id="{D89AA68E-2CAC-D2A9-7F5F-F0B55C31EC14}"/>
                </a:ext>
              </a:extLst>
            </p:cNvPr>
            <p:cNvSpPr/>
            <p:nvPr userDrawn="1"/>
          </p:nvSpPr>
          <p:spPr>
            <a:xfrm>
              <a:off x="256464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 name="Arc 7">
              <a:extLst>
                <a:ext uri="{FF2B5EF4-FFF2-40B4-BE49-F238E27FC236}">
                  <a16:creationId xmlns:a16="http://schemas.microsoft.com/office/drawing/2014/main" id="{E8AC7485-3873-CB04-C612-18FDD56DFAC0}"/>
                </a:ext>
              </a:extLst>
            </p:cNvPr>
            <p:cNvSpPr/>
            <p:nvPr userDrawn="1"/>
          </p:nvSpPr>
          <p:spPr>
            <a:xfrm rot="16200000" flipV="1">
              <a:off x="3601416"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9" name="Oval 8">
              <a:extLst>
                <a:ext uri="{FF2B5EF4-FFF2-40B4-BE49-F238E27FC236}">
                  <a16:creationId xmlns:a16="http://schemas.microsoft.com/office/drawing/2014/main" id="{CBE0B488-C312-D0A6-99DD-92A9DF4CF6D7}"/>
                </a:ext>
              </a:extLst>
            </p:cNvPr>
            <p:cNvSpPr/>
            <p:nvPr userDrawn="1"/>
          </p:nvSpPr>
          <p:spPr>
            <a:xfrm>
              <a:off x="3897944" y="3690561"/>
              <a:ext cx="982292" cy="1044969"/>
            </a:xfrm>
            <a:prstGeom prst="ellipse">
              <a:avLst/>
            </a:prstGeom>
            <a:solidFill>
              <a:srgbClr val="E4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0" name="Oval 9">
              <a:extLst>
                <a:ext uri="{FF2B5EF4-FFF2-40B4-BE49-F238E27FC236}">
                  <a16:creationId xmlns:a16="http://schemas.microsoft.com/office/drawing/2014/main" id="{FB006BF5-7484-B530-2D9A-D7E9F2FE5FC3}"/>
                </a:ext>
              </a:extLst>
            </p:cNvPr>
            <p:cNvSpPr>
              <a:spLocks noChangeAspect="1"/>
            </p:cNvSpPr>
            <p:nvPr userDrawn="1"/>
          </p:nvSpPr>
          <p:spPr>
            <a:xfrm>
              <a:off x="4045506"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Arc 10">
              <a:extLst>
                <a:ext uri="{FF2B5EF4-FFF2-40B4-BE49-F238E27FC236}">
                  <a16:creationId xmlns:a16="http://schemas.microsoft.com/office/drawing/2014/main" id="{4D61BD23-0B63-7384-7F40-8D5E62211949}"/>
                </a:ext>
              </a:extLst>
            </p:cNvPr>
            <p:cNvSpPr/>
            <p:nvPr userDrawn="1"/>
          </p:nvSpPr>
          <p:spPr>
            <a:xfrm rot="5400000">
              <a:off x="5082272"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2" name="Oval 11">
              <a:extLst>
                <a:ext uri="{FF2B5EF4-FFF2-40B4-BE49-F238E27FC236}">
                  <a16:creationId xmlns:a16="http://schemas.microsoft.com/office/drawing/2014/main" id="{176AD417-6F39-EA64-1869-4FE6FA07AC12}"/>
                </a:ext>
              </a:extLst>
            </p:cNvPr>
            <p:cNvSpPr>
              <a:spLocks noChangeAspect="1"/>
            </p:cNvSpPr>
            <p:nvPr userDrawn="1"/>
          </p:nvSpPr>
          <p:spPr>
            <a:xfrm>
              <a:off x="5378800" y="3690561"/>
              <a:ext cx="982292" cy="1044969"/>
            </a:xfrm>
            <a:prstGeom prst="ellipse">
              <a:avLst/>
            </a:prstGeom>
            <a:solidFill>
              <a:srgbClr val="449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3" name="Oval 12">
              <a:extLst>
                <a:ext uri="{FF2B5EF4-FFF2-40B4-BE49-F238E27FC236}">
                  <a16:creationId xmlns:a16="http://schemas.microsoft.com/office/drawing/2014/main" id="{5647DECC-9C4A-9A1F-7E7C-65BA8E62E61D}"/>
                </a:ext>
              </a:extLst>
            </p:cNvPr>
            <p:cNvSpPr>
              <a:spLocks noChangeAspect="1"/>
            </p:cNvSpPr>
            <p:nvPr userDrawn="1"/>
          </p:nvSpPr>
          <p:spPr>
            <a:xfrm>
              <a:off x="5526362"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Arc 13">
              <a:extLst>
                <a:ext uri="{FF2B5EF4-FFF2-40B4-BE49-F238E27FC236}">
                  <a16:creationId xmlns:a16="http://schemas.microsoft.com/office/drawing/2014/main" id="{EF79F630-EF63-FC32-3B93-386BA2EADEC3}"/>
                </a:ext>
              </a:extLst>
            </p:cNvPr>
            <p:cNvSpPr/>
            <p:nvPr userDrawn="1"/>
          </p:nvSpPr>
          <p:spPr>
            <a:xfrm rot="16200000" flipV="1">
              <a:off x="6563127"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2" name="Oval 31">
              <a:extLst>
                <a:ext uri="{FF2B5EF4-FFF2-40B4-BE49-F238E27FC236}">
                  <a16:creationId xmlns:a16="http://schemas.microsoft.com/office/drawing/2014/main" id="{42DA01F7-55B2-8A30-8456-1673C13E7CED}"/>
                </a:ext>
              </a:extLst>
            </p:cNvPr>
            <p:cNvSpPr/>
            <p:nvPr userDrawn="1"/>
          </p:nvSpPr>
          <p:spPr>
            <a:xfrm>
              <a:off x="6859657" y="3690561"/>
              <a:ext cx="982292" cy="104496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3" name="Oval 32">
              <a:extLst>
                <a:ext uri="{FF2B5EF4-FFF2-40B4-BE49-F238E27FC236}">
                  <a16:creationId xmlns:a16="http://schemas.microsoft.com/office/drawing/2014/main" id="{318FF04E-9210-0B0D-48DA-385864CF3E99}"/>
                </a:ext>
              </a:extLst>
            </p:cNvPr>
            <p:cNvSpPr>
              <a:spLocks noChangeAspect="1"/>
            </p:cNvSpPr>
            <p:nvPr userDrawn="1"/>
          </p:nvSpPr>
          <p:spPr>
            <a:xfrm>
              <a:off x="7007219"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4" name="Arc 33">
              <a:extLst>
                <a:ext uri="{FF2B5EF4-FFF2-40B4-BE49-F238E27FC236}">
                  <a16:creationId xmlns:a16="http://schemas.microsoft.com/office/drawing/2014/main" id="{46838F00-7324-34FC-8EAD-DCC679C43CD9}"/>
                </a:ext>
              </a:extLst>
            </p:cNvPr>
            <p:cNvSpPr/>
            <p:nvPr userDrawn="1"/>
          </p:nvSpPr>
          <p:spPr>
            <a:xfrm rot="5400000">
              <a:off x="8043983" y="3472616"/>
              <a:ext cx="1575347" cy="1480858"/>
            </a:xfrm>
            <a:prstGeom prst="arc">
              <a:avLst>
                <a:gd name="adj1" fmla="val 16200000"/>
                <a:gd name="adj2" fmla="val 5278363"/>
              </a:avLst>
            </a:prstGeom>
            <a:ln>
              <a:solidFill>
                <a:schemeClr val="bg1">
                  <a:lumMod val="65000"/>
                </a:schemeClr>
              </a:solidFill>
              <a:headEnd type="triangle"/>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5" name="Oval 34">
              <a:extLst>
                <a:ext uri="{FF2B5EF4-FFF2-40B4-BE49-F238E27FC236}">
                  <a16:creationId xmlns:a16="http://schemas.microsoft.com/office/drawing/2014/main" id="{823FAEB6-0CB7-F579-9F26-8249FC4C9A56}"/>
                </a:ext>
              </a:extLst>
            </p:cNvPr>
            <p:cNvSpPr/>
            <p:nvPr userDrawn="1"/>
          </p:nvSpPr>
          <p:spPr>
            <a:xfrm>
              <a:off x="8340512" y="3690561"/>
              <a:ext cx="982292" cy="1044969"/>
            </a:xfrm>
            <a:prstGeom prst="ellipse">
              <a:avLst/>
            </a:prstGeom>
            <a:solidFill>
              <a:srgbClr val="EF2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6" name="Oval 35">
              <a:extLst>
                <a:ext uri="{FF2B5EF4-FFF2-40B4-BE49-F238E27FC236}">
                  <a16:creationId xmlns:a16="http://schemas.microsoft.com/office/drawing/2014/main" id="{6BF8EC73-6666-76C6-5924-434DD4F96F3A}"/>
                </a:ext>
              </a:extLst>
            </p:cNvPr>
            <p:cNvSpPr>
              <a:spLocks noChangeAspect="1"/>
            </p:cNvSpPr>
            <p:nvPr userDrawn="1"/>
          </p:nvSpPr>
          <p:spPr>
            <a:xfrm>
              <a:off x="8488074" y="3847539"/>
              <a:ext cx="687166" cy="73101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37" name="Picture 36">
              <a:extLst>
                <a:ext uri="{FF2B5EF4-FFF2-40B4-BE49-F238E27FC236}">
                  <a16:creationId xmlns:a16="http://schemas.microsoft.com/office/drawing/2014/main" id="{E183DB72-F922-AD9A-DC89-95D2F4D02545}"/>
                </a:ext>
              </a:extLst>
            </p:cNvPr>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727936" y="4025491"/>
              <a:ext cx="352606" cy="375105"/>
            </a:xfrm>
            <a:prstGeom prst="rect">
              <a:avLst/>
            </a:prstGeom>
          </p:spPr>
        </p:pic>
        <p:pic>
          <p:nvPicPr>
            <p:cNvPr id="38" name="Picture 37">
              <a:extLst>
                <a:ext uri="{FF2B5EF4-FFF2-40B4-BE49-F238E27FC236}">
                  <a16:creationId xmlns:a16="http://schemas.microsoft.com/office/drawing/2014/main" id="{E2ADAF83-E68E-A4C6-A104-3ECE2353CB4D}"/>
                </a:ext>
              </a:extLst>
            </p:cNvPr>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672704" y="3991150"/>
              <a:ext cx="411233" cy="437472"/>
            </a:xfrm>
            <a:prstGeom prst="rect">
              <a:avLst/>
            </a:prstGeom>
          </p:spPr>
        </p:pic>
        <p:pic>
          <p:nvPicPr>
            <p:cNvPr id="39" name="Picture 38">
              <a:extLst>
                <a:ext uri="{FF2B5EF4-FFF2-40B4-BE49-F238E27FC236}">
                  <a16:creationId xmlns:a16="http://schemas.microsoft.com/office/drawing/2014/main" id="{BD104B35-CCEA-4F89-479D-E50BD647810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199213" y="4024341"/>
              <a:ext cx="344327" cy="366298"/>
            </a:xfrm>
            <a:prstGeom prst="rect">
              <a:avLst/>
            </a:prstGeom>
          </p:spPr>
        </p:pic>
        <p:pic>
          <p:nvPicPr>
            <p:cNvPr id="40" name="Picture 39">
              <a:extLst>
                <a:ext uri="{FF2B5EF4-FFF2-40B4-BE49-F238E27FC236}">
                  <a16:creationId xmlns:a16="http://schemas.microsoft.com/office/drawing/2014/main" id="{09972D72-C0FF-CE54-F11F-C3663C8188A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196047" y="4042860"/>
              <a:ext cx="309508" cy="329257"/>
            </a:xfrm>
            <a:prstGeom prst="rect">
              <a:avLst/>
            </a:prstGeom>
          </p:spPr>
        </p:pic>
        <p:pic>
          <p:nvPicPr>
            <p:cNvPr id="41" name="Picture 40">
              <a:extLst>
                <a:ext uri="{FF2B5EF4-FFF2-40B4-BE49-F238E27FC236}">
                  <a16:creationId xmlns:a16="http://schemas.microsoft.com/office/drawing/2014/main" id="{E2D65014-5D05-635C-1040-1BA11DA190A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8648495" y="4012640"/>
              <a:ext cx="337914" cy="359475"/>
            </a:xfrm>
            <a:prstGeom prst="rect">
              <a:avLst/>
            </a:prstGeom>
          </p:spPr>
        </p:pic>
      </p:grpSp>
      <p:sp>
        <p:nvSpPr>
          <p:cNvPr id="7" name="Title 1">
            <a:extLst>
              <a:ext uri="{FF2B5EF4-FFF2-40B4-BE49-F238E27FC236}">
                <a16:creationId xmlns:a16="http://schemas.microsoft.com/office/drawing/2014/main" id="{AB4F4E08-C0CE-42D4-86B4-BFF3414E9A30}"/>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5" name="Subtitle 2">
            <a:extLst>
              <a:ext uri="{FF2B5EF4-FFF2-40B4-BE49-F238E27FC236}">
                <a16:creationId xmlns:a16="http://schemas.microsoft.com/office/drawing/2014/main" id="{BF296586-8738-3261-0B68-66DB62395AF0}"/>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6" name="Straight Connector 15">
            <a:extLst>
              <a:ext uri="{FF2B5EF4-FFF2-40B4-BE49-F238E27FC236}">
                <a16:creationId xmlns:a16="http://schemas.microsoft.com/office/drawing/2014/main" id="{E76D4E38-9ACC-A252-EA98-95521249C60C}"/>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7" name="Slide Number Placeholder 5">
            <a:extLst>
              <a:ext uri="{FF2B5EF4-FFF2-40B4-BE49-F238E27FC236}">
                <a16:creationId xmlns:a16="http://schemas.microsoft.com/office/drawing/2014/main" id="{D0CF93A6-171A-86F3-36F9-48B4884853D4}"/>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8" name="Picture 17" descr="A black background with white text&#10;&#10;Description automatically generated">
            <a:extLst>
              <a:ext uri="{FF2B5EF4-FFF2-40B4-BE49-F238E27FC236}">
                <a16:creationId xmlns:a16="http://schemas.microsoft.com/office/drawing/2014/main" id="{0D75DB43-B958-69F6-0408-4099AB0AA64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2685871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340A197-B0CF-A8C5-C319-E3D176DDB6BE}"/>
              </a:ext>
            </a:extLst>
          </p:cNvPr>
          <p:cNvSpPr>
            <a:spLocks noGrp="1"/>
          </p:cNvSpPr>
          <p:nvPr>
            <p:ph type="pic" sz="quarter" idx="10"/>
          </p:nvPr>
        </p:nvSpPr>
        <p:spPr>
          <a:xfrm>
            <a:off x="6211888" y="2006918"/>
            <a:ext cx="5140325" cy="4427537"/>
          </a:xfrm>
        </p:spPr>
        <p:txBody>
          <a:bodyPr/>
          <a:lstStyle>
            <a:lvl1pPr marL="0" indent="0">
              <a:buNone/>
              <a:defRPr/>
            </a:lvl1pPr>
          </a:lstStyle>
          <a:p>
            <a:endParaRPr lang="en-US"/>
          </a:p>
        </p:txBody>
      </p:sp>
      <p:sp>
        <p:nvSpPr>
          <p:cNvPr id="11" name="Content Placeholder 2">
            <a:extLst>
              <a:ext uri="{FF2B5EF4-FFF2-40B4-BE49-F238E27FC236}">
                <a16:creationId xmlns:a16="http://schemas.microsoft.com/office/drawing/2014/main" id="{72B7A698-7C39-69C7-1BC3-BEEE03E8382C}"/>
              </a:ext>
            </a:extLst>
          </p:cNvPr>
          <p:cNvSpPr>
            <a:spLocks noGrp="1"/>
          </p:cNvSpPr>
          <p:nvPr>
            <p:ph sz="half" idx="13"/>
          </p:nvPr>
        </p:nvSpPr>
        <p:spPr>
          <a:xfrm>
            <a:off x="1102376" y="2425649"/>
            <a:ext cx="4365563" cy="402998"/>
          </a:xfrm>
        </p:spPr>
        <p:txBody>
          <a:bodyPr anchor="ctr">
            <a:noAutofit/>
          </a:bodyPr>
          <a:lstStyle>
            <a:lvl1pPr marL="0" indent="0">
              <a:buFont typeface="Arial" panose="020B0604020202020204" pitchFamily="34" charset="0"/>
              <a:buNone/>
              <a:defRPr sz="2000"/>
            </a:lvl1pPr>
          </a:lstStyle>
          <a:p>
            <a:pPr lvl="0"/>
            <a:r>
              <a:rPr lang="en-US"/>
              <a:t>Click to edit Master text styles</a:t>
            </a:r>
          </a:p>
        </p:txBody>
      </p:sp>
      <p:cxnSp>
        <p:nvCxnSpPr>
          <p:cNvPr id="16" name="Straight Connector 15">
            <a:extLst>
              <a:ext uri="{FF2B5EF4-FFF2-40B4-BE49-F238E27FC236}">
                <a16:creationId xmlns:a16="http://schemas.microsoft.com/office/drawing/2014/main" id="{220834D4-BB14-6549-4341-428B3646D423}"/>
              </a:ext>
            </a:extLst>
          </p:cNvPr>
          <p:cNvCxnSpPr>
            <a:cxnSpLocks/>
          </p:cNvCxnSpPr>
          <p:nvPr userDrawn="1"/>
        </p:nvCxnSpPr>
        <p:spPr>
          <a:xfrm>
            <a:off x="954706" y="3344657"/>
            <a:ext cx="4660902" cy="0"/>
          </a:xfrm>
          <a:prstGeom prst="line">
            <a:avLst/>
          </a:prstGeom>
        </p:spPr>
        <p:style>
          <a:lnRef idx="1">
            <a:schemeClr val="accent3"/>
          </a:lnRef>
          <a:fillRef idx="0">
            <a:schemeClr val="accent3"/>
          </a:fillRef>
          <a:effectRef idx="0">
            <a:schemeClr val="accent3"/>
          </a:effectRef>
          <a:fontRef idx="minor">
            <a:schemeClr val="tx1"/>
          </a:fontRef>
        </p:style>
      </p:cxnSp>
      <p:sp>
        <p:nvSpPr>
          <p:cNvPr id="18" name="Content Placeholder 2">
            <a:extLst>
              <a:ext uri="{FF2B5EF4-FFF2-40B4-BE49-F238E27FC236}">
                <a16:creationId xmlns:a16="http://schemas.microsoft.com/office/drawing/2014/main" id="{280B8BC0-861A-A0E5-CE06-5E521F8D4DD3}"/>
              </a:ext>
            </a:extLst>
          </p:cNvPr>
          <p:cNvSpPr>
            <a:spLocks noGrp="1"/>
          </p:cNvSpPr>
          <p:nvPr>
            <p:ph sz="half" idx="14"/>
          </p:nvPr>
        </p:nvSpPr>
        <p:spPr>
          <a:xfrm>
            <a:off x="1102376" y="3857305"/>
            <a:ext cx="4365563" cy="402998"/>
          </a:xfrm>
        </p:spPr>
        <p:txBody>
          <a:bodyPr anchor="ctr">
            <a:noAutofit/>
          </a:bodyPr>
          <a:lstStyle>
            <a:lvl1pPr marL="0" indent="0">
              <a:buFont typeface="Arial" panose="020B0604020202020204" pitchFamily="34" charset="0"/>
              <a:buNone/>
              <a:defRPr sz="2000"/>
            </a:lvl1pPr>
          </a:lstStyle>
          <a:p>
            <a:pPr lvl="0"/>
            <a:r>
              <a:rPr lang="en-US"/>
              <a:t>Click to edit Master text styles</a:t>
            </a:r>
          </a:p>
        </p:txBody>
      </p:sp>
      <p:cxnSp>
        <p:nvCxnSpPr>
          <p:cNvPr id="19" name="Straight Connector 18">
            <a:extLst>
              <a:ext uri="{FF2B5EF4-FFF2-40B4-BE49-F238E27FC236}">
                <a16:creationId xmlns:a16="http://schemas.microsoft.com/office/drawing/2014/main" id="{5DD8EF5C-F90B-3E5D-B9BA-AF9403DDB293}"/>
              </a:ext>
            </a:extLst>
          </p:cNvPr>
          <p:cNvCxnSpPr>
            <a:cxnSpLocks/>
          </p:cNvCxnSpPr>
          <p:nvPr userDrawn="1"/>
        </p:nvCxnSpPr>
        <p:spPr>
          <a:xfrm>
            <a:off x="954706" y="4772951"/>
            <a:ext cx="4660902" cy="0"/>
          </a:xfrm>
          <a:prstGeom prst="line">
            <a:avLst/>
          </a:prstGeom>
        </p:spPr>
        <p:style>
          <a:lnRef idx="1">
            <a:schemeClr val="accent3"/>
          </a:lnRef>
          <a:fillRef idx="0">
            <a:schemeClr val="accent3"/>
          </a:fillRef>
          <a:effectRef idx="0">
            <a:schemeClr val="accent3"/>
          </a:effectRef>
          <a:fontRef idx="minor">
            <a:schemeClr val="tx1"/>
          </a:fontRef>
        </p:style>
      </p:cxnSp>
      <p:sp>
        <p:nvSpPr>
          <p:cNvPr id="20" name="Content Placeholder 2">
            <a:extLst>
              <a:ext uri="{FF2B5EF4-FFF2-40B4-BE49-F238E27FC236}">
                <a16:creationId xmlns:a16="http://schemas.microsoft.com/office/drawing/2014/main" id="{14C4A0C6-C15F-C6ED-E5D0-D215D067BCB6}"/>
              </a:ext>
            </a:extLst>
          </p:cNvPr>
          <p:cNvSpPr>
            <a:spLocks noGrp="1"/>
          </p:cNvSpPr>
          <p:nvPr>
            <p:ph sz="half" idx="15"/>
          </p:nvPr>
        </p:nvSpPr>
        <p:spPr>
          <a:xfrm>
            <a:off x="1102376" y="5375824"/>
            <a:ext cx="4365563" cy="402998"/>
          </a:xfrm>
        </p:spPr>
        <p:txBody>
          <a:bodyPr anchor="ctr">
            <a:noAutofit/>
          </a:bodyPr>
          <a:lstStyle>
            <a:lvl1pPr marL="0" indent="0">
              <a:buFont typeface="Arial" panose="020B0604020202020204" pitchFamily="34" charset="0"/>
              <a:buNone/>
              <a:defRPr sz="2000"/>
            </a:lvl1pPr>
          </a:lstStyle>
          <a:p>
            <a:pPr lvl="0"/>
            <a:r>
              <a:rPr lang="en-US"/>
              <a:t>Click to edit Master text styles</a:t>
            </a:r>
          </a:p>
        </p:txBody>
      </p:sp>
      <p:sp>
        <p:nvSpPr>
          <p:cNvPr id="9" name="Title 1">
            <a:extLst>
              <a:ext uri="{FF2B5EF4-FFF2-40B4-BE49-F238E27FC236}">
                <a16:creationId xmlns:a16="http://schemas.microsoft.com/office/drawing/2014/main" id="{B0944825-0D09-9DC6-AD0A-D7BCF4B3D374}"/>
              </a:ext>
            </a:extLst>
          </p:cNvPr>
          <p:cNvSpPr>
            <a:spLocks noGrp="1"/>
          </p:cNvSpPr>
          <p:nvPr>
            <p:ph type="title" hasCustomPrompt="1"/>
          </p:nvPr>
        </p:nvSpPr>
        <p:spPr>
          <a:xfrm>
            <a:off x="917171" y="431627"/>
            <a:ext cx="10357658" cy="641799"/>
          </a:xfrm>
        </p:spPr>
        <p:txBody>
          <a:bodyPr>
            <a:normAutofit/>
          </a:bodyPr>
          <a:lstStyle>
            <a:lvl1pPr algn="ctr">
              <a:defRPr sz="3200" b="0">
                <a:solidFill>
                  <a:schemeClr val="accent1"/>
                </a:solidFill>
              </a:defRPr>
            </a:lvl1pPr>
          </a:lstStyle>
          <a:p>
            <a:r>
              <a:rPr lang="en-US"/>
              <a:t>Click to edit title</a:t>
            </a:r>
          </a:p>
        </p:txBody>
      </p:sp>
      <p:sp>
        <p:nvSpPr>
          <p:cNvPr id="10" name="Subtitle 2">
            <a:extLst>
              <a:ext uri="{FF2B5EF4-FFF2-40B4-BE49-F238E27FC236}">
                <a16:creationId xmlns:a16="http://schemas.microsoft.com/office/drawing/2014/main" id="{881359CD-A82A-EE8F-DF8A-167DCF50C6B8}"/>
              </a:ext>
            </a:extLst>
          </p:cNvPr>
          <p:cNvSpPr>
            <a:spLocks noGrp="1"/>
          </p:cNvSpPr>
          <p:nvPr>
            <p:ph type="subTitle" idx="1"/>
          </p:nvPr>
        </p:nvSpPr>
        <p:spPr>
          <a:xfrm>
            <a:off x="2711349" y="1329888"/>
            <a:ext cx="6769303" cy="429635"/>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2" name="Straight Connector 11">
            <a:extLst>
              <a:ext uri="{FF2B5EF4-FFF2-40B4-BE49-F238E27FC236}">
                <a16:creationId xmlns:a16="http://schemas.microsoft.com/office/drawing/2014/main" id="{59D78DC6-4E5F-EE7B-8FCD-7D078BC12E48}"/>
              </a:ext>
            </a:extLst>
          </p:cNvPr>
          <p:cNvCxnSpPr>
            <a:cxnSpLocks/>
          </p:cNvCxnSpPr>
          <p:nvPr userDrawn="1"/>
        </p:nvCxnSpPr>
        <p:spPr>
          <a:xfrm>
            <a:off x="2533130" y="1158465"/>
            <a:ext cx="7125740"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Slide Number Placeholder 5">
            <a:extLst>
              <a:ext uri="{FF2B5EF4-FFF2-40B4-BE49-F238E27FC236}">
                <a16:creationId xmlns:a16="http://schemas.microsoft.com/office/drawing/2014/main" id="{05553955-B082-A871-2900-7F442751D101}"/>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5" name="Picture 4" descr="A black background with white text&#10;&#10;Description automatically generated">
            <a:extLst>
              <a:ext uri="{FF2B5EF4-FFF2-40B4-BE49-F238E27FC236}">
                <a16:creationId xmlns:a16="http://schemas.microsoft.com/office/drawing/2014/main" id="{B8C67E3B-50DA-4C41-FBDC-0D1468CBB1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8532754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82E749-FEF8-E73D-2734-29D7B6674789}"/>
              </a:ext>
            </a:extLst>
          </p:cNvPr>
          <p:cNvSpPr>
            <a:spLocks noGrp="1"/>
          </p:cNvSpPr>
          <p:nvPr>
            <p:ph type="body" idx="1"/>
          </p:nvPr>
        </p:nvSpPr>
        <p:spPr>
          <a:xfrm>
            <a:off x="839788" y="1779078"/>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A45516-F4DD-DB78-091D-0C016226BA80}"/>
              </a:ext>
            </a:extLst>
          </p:cNvPr>
          <p:cNvSpPr>
            <a:spLocks noGrp="1"/>
          </p:cNvSpPr>
          <p:nvPr>
            <p:ph sz="half" idx="2"/>
          </p:nvPr>
        </p:nvSpPr>
        <p:spPr>
          <a:xfrm>
            <a:off x="836612" y="2776662"/>
            <a:ext cx="5157787" cy="3510916"/>
          </a:xfrm>
        </p:spPr>
        <p:txBody>
          <a:bodyPr>
            <a:normAutofit/>
          </a:bodyPr>
          <a:lstStyle>
            <a:lvl1pPr marL="0" indent="0">
              <a:lnSpc>
                <a:spcPct val="100000"/>
              </a:lnSpc>
              <a:buNone/>
              <a:defRPr sz="2000">
                <a:solidFill>
                  <a:schemeClr val="accent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79E2EE0C-7AB7-D9DA-3642-366610BD03F0}"/>
              </a:ext>
            </a:extLst>
          </p:cNvPr>
          <p:cNvSpPr>
            <a:spLocks noGrp="1"/>
          </p:cNvSpPr>
          <p:nvPr>
            <p:ph type="body" sz="quarter" idx="3"/>
          </p:nvPr>
        </p:nvSpPr>
        <p:spPr>
          <a:xfrm>
            <a:off x="6172200" y="1779078"/>
            <a:ext cx="5183188" cy="823912"/>
          </a:xfrm>
        </p:spPr>
        <p:txBody>
          <a:bodyPr anchor="b"/>
          <a:lstStyle>
            <a:lvl1pPr marL="0" indent="0">
              <a:lnSpc>
                <a:spcPct val="100000"/>
              </a:lnSpc>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A3B645-278B-5576-C216-83E7E2474EA7}"/>
              </a:ext>
            </a:extLst>
          </p:cNvPr>
          <p:cNvSpPr>
            <a:spLocks noGrp="1"/>
          </p:cNvSpPr>
          <p:nvPr>
            <p:ph sz="quarter" idx="4"/>
          </p:nvPr>
        </p:nvSpPr>
        <p:spPr>
          <a:xfrm>
            <a:off x="6167786" y="2776662"/>
            <a:ext cx="5183188" cy="3510916"/>
          </a:xfrm>
        </p:spPr>
        <p:txBody>
          <a:bodyPr>
            <a:normAutofit/>
          </a:bodyPr>
          <a:lstStyle>
            <a:lvl1pPr marL="0" indent="0">
              <a:lnSpc>
                <a:spcPct val="100000"/>
              </a:lnSpc>
              <a:buNone/>
              <a:defRPr sz="2000">
                <a:solidFill>
                  <a:schemeClr val="accent1"/>
                </a:solidFill>
              </a:defRPr>
            </a:lvl1pPr>
          </a:lstStyle>
          <a:p>
            <a:pPr lvl="0"/>
            <a:r>
              <a:rPr lang="en-US"/>
              <a:t>Click to edit Master text styles</a:t>
            </a:r>
          </a:p>
        </p:txBody>
      </p:sp>
      <p:sp>
        <p:nvSpPr>
          <p:cNvPr id="12" name="Title 1">
            <a:extLst>
              <a:ext uri="{FF2B5EF4-FFF2-40B4-BE49-F238E27FC236}">
                <a16:creationId xmlns:a16="http://schemas.microsoft.com/office/drawing/2014/main" id="{F31C8AA7-6D19-12EF-F24A-6F9F90E0AB3C}"/>
              </a:ext>
            </a:extLst>
          </p:cNvPr>
          <p:cNvSpPr>
            <a:spLocks noGrp="1"/>
          </p:cNvSpPr>
          <p:nvPr>
            <p:ph type="title" hasCustomPrompt="1"/>
          </p:nvPr>
        </p:nvSpPr>
        <p:spPr>
          <a:xfrm>
            <a:off x="917171" y="431627"/>
            <a:ext cx="10357658" cy="641799"/>
          </a:xfrm>
        </p:spPr>
        <p:txBody>
          <a:bodyPr>
            <a:normAutofit/>
          </a:bodyPr>
          <a:lstStyle>
            <a:lvl1pPr algn="ctr">
              <a:defRPr sz="3200" b="0">
                <a:solidFill>
                  <a:schemeClr val="accent1"/>
                </a:solidFill>
              </a:defRPr>
            </a:lvl1pPr>
          </a:lstStyle>
          <a:p>
            <a:r>
              <a:rPr lang="en-US"/>
              <a:t>Click to edit title</a:t>
            </a:r>
          </a:p>
        </p:txBody>
      </p:sp>
      <p:sp>
        <p:nvSpPr>
          <p:cNvPr id="13" name="Subtitle 2">
            <a:extLst>
              <a:ext uri="{FF2B5EF4-FFF2-40B4-BE49-F238E27FC236}">
                <a16:creationId xmlns:a16="http://schemas.microsoft.com/office/drawing/2014/main" id="{9E6DB93C-62F8-3C4C-1EFD-A31568CAF0E7}"/>
              </a:ext>
            </a:extLst>
          </p:cNvPr>
          <p:cNvSpPr>
            <a:spLocks noGrp="1"/>
          </p:cNvSpPr>
          <p:nvPr>
            <p:ph type="subTitle" idx="10"/>
          </p:nvPr>
        </p:nvSpPr>
        <p:spPr>
          <a:xfrm>
            <a:off x="3298768" y="1329888"/>
            <a:ext cx="5594465" cy="429635"/>
          </a:xfrm>
        </p:spPr>
        <p:txBody>
          <a:bodyP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4" name="Straight Connector 13">
            <a:extLst>
              <a:ext uri="{FF2B5EF4-FFF2-40B4-BE49-F238E27FC236}">
                <a16:creationId xmlns:a16="http://schemas.microsoft.com/office/drawing/2014/main" id="{E430307C-92FD-47E7-390F-3A8BDCAC6375}"/>
              </a:ext>
            </a:extLst>
          </p:cNvPr>
          <p:cNvCxnSpPr>
            <a:cxnSpLocks/>
          </p:cNvCxnSpPr>
          <p:nvPr userDrawn="1"/>
        </p:nvCxnSpPr>
        <p:spPr>
          <a:xfrm>
            <a:off x="2533130" y="1158465"/>
            <a:ext cx="7125740"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sp>
        <p:nvSpPr>
          <p:cNvPr id="2" name="Slide Number Placeholder 5">
            <a:extLst>
              <a:ext uri="{FF2B5EF4-FFF2-40B4-BE49-F238E27FC236}">
                <a16:creationId xmlns:a16="http://schemas.microsoft.com/office/drawing/2014/main" id="{C45664EF-F253-7D94-6712-B25F6837E4AA}"/>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8" name="Picture 7" descr="A black background with white text&#10;&#10;Description automatically generated">
            <a:extLst>
              <a:ext uri="{FF2B5EF4-FFF2-40B4-BE49-F238E27FC236}">
                <a16:creationId xmlns:a16="http://schemas.microsoft.com/office/drawing/2014/main" id="{8990238A-627C-41EE-451E-43A8D7DE2E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1976288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0" name="Picture Placeholder 10">
            <a:extLst>
              <a:ext uri="{FF2B5EF4-FFF2-40B4-BE49-F238E27FC236}">
                <a16:creationId xmlns:a16="http://schemas.microsoft.com/office/drawing/2014/main" id="{810BDFDA-EE48-88A2-8966-9DFA17417D24}"/>
              </a:ext>
            </a:extLst>
          </p:cNvPr>
          <p:cNvSpPr>
            <a:spLocks noGrp="1"/>
          </p:cNvSpPr>
          <p:nvPr>
            <p:ph type="pic" sz="quarter" idx="10" hasCustomPrompt="1"/>
          </p:nvPr>
        </p:nvSpPr>
        <p:spPr>
          <a:xfrm>
            <a:off x="2495967" y="2688487"/>
            <a:ext cx="2670148" cy="2678545"/>
          </a:xfrm>
          <a:prstGeom prst="ellipse">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anchor="ctr">
            <a:normAutofit/>
          </a:bodyPr>
          <a:lstStyle>
            <a:lvl1pPr marL="0" indent="0" algn="ctr">
              <a:buNone/>
              <a:defRPr sz="2400"/>
            </a:lvl1pPr>
          </a:lstStyle>
          <a:p>
            <a:r>
              <a:rPr lang="en-US"/>
              <a:t>Click or drag and drop to add a photo here</a:t>
            </a:r>
          </a:p>
        </p:txBody>
      </p:sp>
      <p:sp>
        <p:nvSpPr>
          <p:cNvPr id="16" name="Text Placeholder 15">
            <a:extLst>
              <a:ext uri="{FF2B5EF4-FFF2-40B4-BE49-F238E27FC236}">
                <a16:creationId xmlns:a16="http://schemas.microsoft.com/office/drawing/2014/main" id="{FB8ADFF3-CB7C-2340-DA65-45BD32B7DAF7}"/>
              </a:ext>
            </a:extLst>
          </p:cNvPr>
          <p:cNvSpPr>
            <a:spLocks noGrp="1"/>
          </p:cNvSpPr>
          <p:nvPr>
            <p:ph type="body" sz="quarter" idx="11" hasCustomPrompt="1"/>
          </p:nvPr>
        </p:nvSpPr>
        <p:spPr>
          <a:xfrm>
            <a:off x="6002448" y="2689225"/>
            <a:ext cx="5579952" cy="2543175"/>
          </a:xfrm>
        </p:spPr>
        <p:txBody>
          <a:bodyPr anchor="ctr"/>
          <a:lstStyle>
            <a:lvl1pPr marL="0" indent="0">
              <a:lnSpc>
                <a:spcPct val="100000"/>
              </a:lnSpc>
              <a:buNone/>
              <a:defRPr b="1">
                <a:solidFill>
                  <a:schemeClr val="accent1"/>
                </a:solidFill>
              </a:defRPr>
            </a:lvl1pPr>
            <a:lvl2pPr marL="6350" indent="0">
              <a:lnSpc>
                <a:spcPct val="100000"/>
              </a:lnSpc>
              <a:buNone/>
              <a:tabLst/>
              <a:defRPr sz="2000">
                <a:solidFill>
                  <a:schemeClr val="accent1"/>
                </a:solidFill>
              </a:defRPr>
            </a:lvl2pPr>
            <a:lvl3pPr marL="6350" indent="0">
              <a:lnSpc>
                <a:spcPct val="100000"/>
              </a:lnSpc>
              <a:buNone/>
              <a:tabLst/>
              <a:defRPr sz="1600">
                <a:solidFill>
                  <a:schemeClr val="accent1"/>
                </a:solidFill>
              </a:defRPr>
            </a:lvl3pPr>
          </a:lstStyle>
          <a:p>
            <a:pPr lvl="0"/>
            <a:r>
              <a:rPr lang="en-US"/>
              <a:t>Speaker Title</a:t>
            </a:r>
          </a:p>
          <a:p>
            <a:pPr lvl="1"/>
            <a:r>
              <a:rPr lang="en-US"/>
              <a:t>Speaker Organization</a:t>
            </a:r>
          </a:p>
          <a:p>
            <a:pPr lvl="2"/>
            <a:r>
              <a:rPr lang="en-US"/>
              <a:t>Speaker Title</a:t>
            </a:r>
          </a:p>
        </p:txBody>
      </p:sp>
      <p:sp>
        <p:nvSpPr>
          <p:cNvPr id="2" name="Slide Number Placeholder 5">
            <a:extLst>
              <a:ext uri="{FF2B5EF4-FFF2-40B4-BE49-F238E27FC236}">
                <a16:creationId xmlns:a16="http://schemas.microsoft.com/office/drawing/2014/main" id="{3302CED5-C97E-1B02-8589-FA67515F098D}"/>
              </a:ext>
            </a:extLst>
          </p:cNvPr>
          <p:cNvSpPr txBox="1">
            <a:spLocks/>
          </p:cNvSpPr>
          <p:nvPr userDrawn="1"/>
        </p:nvSpPr>
        <p:spPr>
          <a:xfrm>
            <a:off x="11517616" y="6499849"/>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3B512E09-3C68-D92E-31B9-3A506A981726}"/>
              </a:ext>
            </a:extLst>
          </p:cNvPr>
          <p:cNvSpPr txBox="1"/>
          <p:nvPr userDrawn="1"/>
        </p:nvSpPr>
        <p:spPr>
          <a:xfrm>
            <a:off x="408927" y="6505102"/>
            <a:ext cx="784189" cy="207749"/>
          </a:xfrm>
          <a:prstGeom prst="rect">
            <a:avLst/>
          </a:prstGeom>
          <a:noFill/>
        </p:spPr>
        <p:txBody>
          <a:bodyPr wrap="none" rtlCol="0">
            <a:spAutoFit/>
          </a:bodyPr>
          <a:lstStyle/>
          <a:p>
            <a:pPr defTabSz="228577"/>
            <a:r>
              <a:rPr lang="en-US" sz="750" err="1">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8ABDE035-E49F-87AD-EBA1-1E78B7B2AB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8439" y="6483799"/>
            <a:ext cx="215762" cy="215762"/>
          </a:xfrm>
          <a:prstGeom prst="rect">
            <a:avLst/>
          </a:prstGeom>
        </p:spPr>
      </p:pic>
      <p:sp>
        <p:nvSpPr>
          <p:cNvPr id="9" name="Title 1">
            <a:extLst>
              <a:ext uri="{FF2B5EF4-FFF2-40B4-BE49-F238E27FC236}">
                <a16:creationId xmlns:a16="http://schemas.microsoft.com/office/drawing/2014/main" id="{3FB03FF5-B6A4-F438-24E2-161FC1CEAD8F}"/>
              </a:ext>
            </a:extLst>
          </p:cNvPr>
          <p:cNvSpPr>
            <a:spLocks noGrp="1"/>
          </p:cNvSpPr>
          <p:nvPr>
            <p:ph type="title" hasCustomPrompt="1"/>
          </p:nvPr>
        </p:nvSpPr>
        <p:spPr>
          <a:xfrm>
            <a:off x="609600" y="565595"/>
            <a:ext cx="10972800" cy="507831"/>
          </a:xfrm>
        </p:spPr>
        <p:txBody>
          <a:bodyPr wrap="square" anchor="b">
            <a:spAutoFit/>
          </a:bodyPr>
          <a:lstStyle>
            <a:lvl1pPr algn="ctr">
              <a:defRPr sz="3000" b="1">
                <a:solidFill>
                  <a:schemeClr val="accent1"/>
                </a:solidFill>
              </a:defRPr>
            </a:lvl1pPr>
          </a:lstStyle>
          <a:p>
            <a:r>
              <a:rPr lang="en-US"/>
              <a:t>Click to add slide title – try to keep on one line if possible</a:t>
            </a:r>
          </a:p>
        </p:txBody>
      </p:sp>
      <p:sp>
        <p:nvSpPr>
          <p:cNvPr id="10" name="Subtitle 2">
            <a:extLst>
              <a:ext uri="{FF2B5EF4-FFF2-40B4-BE49-F238E27FC236}">
                <a16:creationId xmlns:a16="http://schemas.microsoft.com/office/drawing/2014/main" id="{924E48C8-3C7F-5B36-F3BC-8D3EE0E4D373}"/>
              </a:ext>
            </a:extLst>
          </p:cNvPr>
          <p:cNvSpPr>
            <a:spLocks noGrp="1"/>
          </p:cNvSpPr>
          <p:nvPr>
            <p:ph type="subTitle" idx="1" hasCustomPrompt="1"/>
          </p:nvPr>
        </p:nvSpPr>
        <p:spPr>
          <a:xfrm>
            <a:off x="609600" y="1329888"/>
            <a:ext cx="10972800" cy="369332"/>
          </a:xfrm>
        </p:spPr>
        <p:txBody>
          <a:bodyPr wrap="square">
            <a:spAutoFit/>
          </a:bodyPr>
          <a:lstStyle>
            <a:lvl1pPr marL="0" indent="0" algn="ctr">
              <a:buNone/>
              <a:defRPr sz="2000" i="1">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cxnSp>
        <p:nvCxnSpPr>
          <p:cNvPr id="11" name="Straight Connector 10">
            <a:extLst>
              <a:ext uri="{FF2B5EF4-FFF2-40B4-BE49-F238E27FC236}">
                <a16:creationId xmlns:a16="http://schemas.microsoft.com/office/drawing/2014/main" id="{C1B9182A-E540-F78D-0355-E0D08D90E33F}"/>
              </a:ext>
            </a:extLst>
          </p:cNvPr>
          <p:cNvCxnSpPr>
            <a:cxnSpLocks/>
          </p:cNvCxnSpPr>
          <p:nvPr userDrawn="1"/>
        </p:nvCxnSpPr>
        <p:spPr>
          <a:xfrm>
            <a:off x="2533130" y="1158465"/>
            <a:ext cx="7125740" cy="0"/>
          </a:xfrm>
          <a:prstGeom prst="line">
            <a:avLst/>
          </a:prstGeom>
          <a:ln w="19050">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8500854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924CC1-F0F8-D1AD-04A1-4510503087E6}"/>
              </a:ext>
            </a:extLst>
          </p:cNvPr>
          <p:cNvSpPr/>
          <p:nvPr userDrawn="1"/>
        </p:nvSpPr>
        <p:spPr>
          <a:xfrm>
            <a:off x="838200" y="5883545"/>
            <a:ext cx="3886955" cy="3259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62"/>
            <a:endParaRPr lang="en-US" sz="1497">
              <a:solidFill>
                <a:srgbClr val="FFFFFF"/>
              </a:solidFill>
              <a:latin typeface="Century Gothic" panose="020F0302020204030204"/>
            </a:endParaRPr>
          </a:p>
        </p:txBody>
      </p:sp>
      <p:sp>
        <p:nvSpPr>
          <p:cNvPr id="4" name="Rectangle 3">
            <a:extLst>
              <a:ext uri="{FF2B5EF4-FFF2-40B4-BE49-F238E27FC236}">
                <a16:creationId xmlns:a16="http://schemas.microsoft.com/office/drawing/2014/main" id="{ABA901A1-E9A8-ECDA-E608-DA3D3651535A}"/>
              </a:ext>
            </a:extLst>
          </p:cNvPr>
          <p:cNvSpPr/>
          <p:nvPr userDrawn="1"/>
        </p:nvSpPr>
        <p:spPr>
          <a:xfrm>
            <a:off x="4845868" y="5883545"/>
            <a:ext cx="3886955" cy="3259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62"/>
            <a:endParaRPr lang="en-US" sz="1497">
              <a:solidFill>
                <a:srgbClr val="FFFFFF"/>
              </a:solidFill>
              <a:latin typeface="Century Gothic" panose="020F0302020204030204"/>
            </a:endParaRPr>
          </a:p>
        </p:txBody>
      </p:sp>
      <p:sp>
        <p:nvSpPr>
          <p:cNvPr id="5" name="Rectangle 4">
            <a:extLst>
              <a:ext uri="{FF2B5EF4-FFF2-40B4-BE49-F238E27FC236}">
                <a16:creationId xmlns:a16="http://schemas.microsoft.com/office/drawing/2014/main" id="{E32CD196-5FDD-3D80-583C-57FA147DD869}"/>
              </a:ext>
            </a:extLst>
          </p:cNvPr>
          <p:cNvSpPr/>
          <p:nvPr userDrawn="1"/>
        </p:nvSpPr>
        <p:spPr>
          <a:xfrm>
            <a:off x="838200" y="3324399"/>
            <a:ext cx="3886955" cy="11232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62"/>
            <a:endParaRPr lang="en-US" sz="1497">
              <a:solidFill>
                <a:srgbClr val="FFFFFF"/>
              </a:solidFill>
              <a:latin typeface="Century Gothic" panose="020F0302020204030204"/>
            </a:endParaRPr>
          </a:p>
        </p:txBody>
      </p:sp>
      <p:sp>
        <p:nvSpPr>
          <p:cNvPr id="6" name="Rectangle 5">
            <a:extLst>
              <a:ext uri="{FF2B5EF4-FFF2-40B4-BE49-F238E27FC236}">
                <a16:creationId xmlns:a16="http://schemas.microsoft.com/office/drawing/2014/main" id="{393969F4-C52A-F89F-4D0D-27167DD41F3B}"/>
              </a:ext>
            </a:extLst>
          </p:cNvPr>
          <p:cNvSpPr/>
          <p:nvPr userDrawn="1"/>
        </p:nvSpPr>
        <p:spPr>
          <a:xfrm>
            <a:off x="838200" y="4561447"/>
            <a:ext cx="3886955" cy="748425"/>
          </a:xfrm>
          <a:prstGeom prst="rect">
            <a:avLst/>
          </a:prstGeom>
          <a:solidFill>
            <a:srgbClr val="E46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62"/>
            <a:endParaRPr lang="en-US" sz="1497">
              <a:solidFill>
                <a:srgbClr val="FFFFFF"/>
              </a:solidFill>
              <a:latin typeface="Century Gothic" panose="020F0302020204030204"/>
            </a:endParaRPr>
          </a:p>
        </p:txBody>
      </p:sp>
      <p:sp>
        <p:nvSpPr>
          <p:cNvPr id="7" name="Rectangle 6">
            <a:extLst>
              <a:ext uri="{FF2B5EF4-FFF2-40B4-BE49-F238E27FC236}">
                <a16:creationId xmlns:a16="http://schemas.microsoft.com/office/drawing/2014/main" id="{3CFF6F24-4A00-1158-FF7D-D82B1DEEB4EF}"/>
              </a:ext>
            </a:extLst>
          </p:cNvPr>
          <p:cNvSpPr/>
          <p:nvPr userDrawn="1"/>
        </p:nvSpPr>
        <p:spPr>
          <a:xfrm>
            <a:off x="4845868" y="3323819"/>
            <a:ext cx="3886955" cy="112322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62"/>
            <a:endParaRPr lang="en-US" sz="1497">
              <a:solidFill>
                <a:srgbClr val="FFFFFF"/>
              </a:solidFill>
              <a:latin typeface="Century Gothic" panose="020F0302020204030204"/>
            </a:endParaRPr>
          </a:p>
        </p:txBody>
      </p:sp>
      <p:sp>
        <p:nvSpPr>
          <p:cNvPr id="8" name="Rectangle 7">
            <a:extLst>
              <a:ext uri="{FF2B5EF4-FFF2-40B4-BE49-F238E27FC236}">
                <a16:creationId xmlns:a16="http://schemas.microsoft.com/office/drawing/2014/main" id="{21FC2B62-1518-FE22-1882-16BEF7E5FEEA}"/>
              </a:ext>
            </a:extLst>
          </p:cNvPr>
          <p:cNvSpPr/>
          <p:nvPr userDrawn="1"/>
        </p:nvSpPr>
        <p:spPr>
          <a:xfrm>
            <a:off x="4845868" y="4561448"/>
            <a:ext cx="3886955" cy="748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762"/>
            <a:endParaRPr lang="en-US" sz="1497">
              <a:solidFill>
                <a:srgbClr val="FFFFFF"/>
              </a:solidFill>
              <a:latin typeface="Century Gothic" panose="020F0302020204030204"/>
            </a:endParaRPr>
          </a:p>
        </p:txBody>
      </p:sp>
      <p:sp>
        <p:nvSpPr>
          <p:cNvPr id="9" name="TextBox 8">
            <a:extLst>
              <a:ext uri="{FF2B5EF4-FFF2-40B4-BE49-F238E27FC236}">
                <a16:creationId xmlns:a16="http://schemas.microsoft.com/office/drawing/2014/main" id="{3394BBF2-E6FB-8C7D-EC72-1A773FDF398B}"/>
              </a:ext>
            </a:extLst>
          </p:cNvPr>
          <p:cNvSpPr txBox="1"/>
          <p:nvPr userDrawn="1"/>
        </p:nvSpPr>
        <p:spPr>
          <a:xfrm>
            <a:off x="838202" y="2913451"/>
            <a:ext cx="6204641" cy="379656"/>
          </a:xfrm>
          <a:prstGeom prst="rect">
            <a:avLst/>
          </a:prstGeom>
          <a:noFill/>
        </p:spPr>
        <p:txBody>
          <a:bodyPr wrap="square" rtlCol="0">
            <a:spAutoFit/>
          </a:bodyPr>
          <a:lstStyle/>
          <a:p>
            <a:pPr defTabSz="304762"/>
            <a:r>
              <a:rPr lang="en-US" sz="1867">
                <a:solidFill>
                  <a:srgbClr val="000000"/>
                </a:solidFill>
                <a:latin typeface="Century Gothic" panose="020F0302020204030204"/>
              </a:rPr>
              <a:t>Primary Colors</a:t>
            </a:r>
          </a:p>
        </p:txBody>
      </p:sp>
      <p:sp>
        <p:nvSpPr>
          <p:cNvPr id="10" name="TextBox 9">
            <a:extLst>
              <a:ext uri="{FF2B5EF4-FFF2-40B4-BE49-F238E27FC236}">
                <a16:creationId xmlns:a16="http://schemas.microsoft.com/office/drawing/2014/main" id="{1B97F197-529C-D460-BB78-3A9C9E026BED}"/>
              </a:ext>
            </a:extLst>
          </p:cNvPr>
          <p:cNvSpPr txBox="1"/>
          <p:nvPr userDrawn="1"/>
        </p:nvSpPr>
        <p:spPr>
          <a:xfrm>
            <a:off x="838202" y="5462814"/>
            <a:ext cx="6204641" cy="379656"/>
          </a:xfrm>
          <a:prstGeom prst="rect">
            <a:avLst/>
          </a:prstGeom>
          <a:noFill/>
        </p:spPr>
        <p:txBody>
          <a:bodyPr wrap="square" rtlCol="0" anchor="t">
            <a:spAutoFit/>
          </a:bodyPr>
          <a:lstStyle/>
          <a:p>
            <a:pPr defTabSz="304762"/>
            <a:r>
              <a:rPr lang="en-US" sz="1867">
                <a:solidFill>
                  <a:srgbClr val="000000"/>
                </a:solidFill>
                <a:latin typeface="Century Gothic" panose="020F0302020204030204"/>
              </a:rPr>
              <a:t>Secondary Colors (use sparingly) </a:t>
            </a:r>
          </a:p>
        </p:txBody>
      </p:sp>
      <p:pic>
        <p:nvPicPr>
          <p:cNvPr id="11" name="Picture 10">
            <a:extLst>
              <a:ext uri="{FF2B5EF4-FFF2-40B4-BE49-F238E27FC236}">
                <a16:creationId xmlns:a16="http://schemas.microsoft.com/office/drawing/2014/main" id="{18282C96-2F16-5DB3-C31E-9C75ECDBD8E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838200" y="1812410"/>
            <a:ext cx="3369733" cy="940919"/>
          </a:xfrm>
          <a:prstGeom prst="rect">
            <a:avLst/>
          </a:prstGeom>
        </p:spPr>
      </p:pic>
      <p:sp>
        <p:nvSpPr>
          <p:cNvPr id="12" name="TextBox 11">
            <a:extLst>
              <a:ext uri="{FF2B5EF4-FFF2-40B4-BE49-F238E27FC236}">
                <a16:creationId xmlns:a16="http://schemas.microsoft.com/office/drawing/2014/main" id="{C5D8FBF8-7EA5-657B-1B29-7D6E4560D9C2}"/>
              </a:ext>
            </a:extLst>
          </p:cNvPr>
          <p:cNvSpPr txBox="1"/>
          <p:nvPr userDrawn="1"/>
        </p:nvSpPr>
        <p:spPr>
          <a:xfrm>
            <a:off x="4845868" y="2036646"/>
            <a:ext cx="3657600" cy="461665"/>
          </a:xfrm>
          <a:prstGeom prst="rect">
            <a:avLst/>
          </a:prstGeom>
          <a:noFill/>
        </p:spPr>
        <p:txBody>
          <a:bodyPr wrap="square" rtlCol="0">
            <a:spAutoFit/>
          </a:bodyPr>
          <a:lstStyle/>
          <a:p>
            <a:pPr defTabSz="304762"/>
            <a:r>
              <a:rPr lang="en-US" sz="2400">
                <a:solidFill>
                  <a:srgbClr val="000000"/>
                </a:solidFill>
                <a:latin typeface="Century Gothic" panose="020F0302020204030204"/>
              </a:rPr>
              <a:t>Font: Century Gothic</a:t>
            </a:r>
          </a:p>
        </p:txBody>
      </p:sp>
      <p:sp>
        <p:nvSpPr>
          <p:cNvPr id="13" name="Slide Number Placeholder 5">
            <a:extLst>
              <a:ext uri="{FF2B5EF4-FFF2-40B4-BE49-F238E27FC236}">
                <a16:creationId xmlns:a16="http://schemas.microsoft.com/office/drawing/2014/main" id="{97353C23-F8A2-CB79-3CBB-6174B722C7C6}"/>
              </a:ext>
            </a:extLst>
          </p:cNvPr>
          <p:cNvSpPr txBox="1">
            <a:spLocks/>
          </p:cNvSpPr>
          <p:nvPr userDrawn="1"/>
        </p:nvSpPr>
        <p:spPr>
          <a:xfrm>
            <a:off x="11517616" y="6499849"/>
            <a:ext cx="476468" cy="183662"/>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2A2501D1-66FB-AE34-BC94-4A65E8248E36}"/>
              </a:ext>
            </a:extLst>
          </p:cNvPr>
          <p:cNvSpPr txBox="1"/>
          <p:nvPr userDrawn="1"/>
        </p:nvSpPr>
        <p:spPr>
          <a:xfrm>
            <a:off x="408927" y="6505102"/>
            <a:ext cx="784189" cy="207749"/>
          </a:xfrm>
          <a:prstGeom prst="rect">
            <a:avLst/>
          </a:prstGeom>
          <a:noFill/>
        </p:spPr>
        <p:txBody>
          <a:bodyPr wrap="none" rtlCol="0">
            <a:spAutoFit/>
          </a:bodyPr>
          <a:lstStyle/>
          <a:p>
            <a:pPr defTabSz="228577"/>
            <a:r>
              <a:rPr lang="en-US" sz="750" err="1">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rPr>
              <a:t>granicus.com</a:t>
            </a:r>
            <a:endParaRPr lang="en-US" sz="750">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944B501B-2594-ABB2-5A25-CE23D81DC0C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8439" y="6483799"/>
            <a:ext cx="215762" cy="215762"/>
          </a:xfrm>
          <a:prstGeom prst="rect">
            <a:avLst/>
          </a:prstGeom>
        </p:spPr>
      </p:pic>
      <p:sp>
        <p:nvSpPr>
          <p:cNvPr id="2" name="Title 1">
            <a:extLst>
              <a:ext uri="{FF2B5EF4-FFF2-40B4-BE49-F238E27FC236}">
                <a16:creationId xmlns:a16="http://schemas.microsoft.com/office/drawing/2014/main" id="{AD4CF73E-C040-D1D3-2A87-60A1C056B16B}"/>
              </a:ext>
            </a:extLst>
          </p:cNvPr>
          <p:cNvSpPr>
            <a:spLocks noGrp="1"/>
          </p:cNvSpPr>
          <p:nvPr>
            <p:ph type="title" hasCustomPrompt="1"/>
          </p:nvPr>
        </p:nvSpPr>
        <p:spPr>
          <a:xfrm>
            <a:off x="609600" y="312132"/>
            <a:ext cx="10972800" cy="480131"/>
          </a:xfrm>
        </p:spPr>
        <p:txBody>
          <a:bodyPr wrap="square" lIns="0" rIns="0" anchor="b">
            <a:spAutoFit/>
          </a:bodyPr>
          <a:lstStyle>
            <a:lvl1pPr algn="ctr">
              <a:defRPr sz="2800" b="1">
                <a:solidFill>
                  <a:schemeClr val="accent1"/>
                </a:solidFill>
              </a:defRPr>
            </a:lvl1pPr>
          </a:lstStyle>
          <a:p>
            <a:r>
              <a:rPr lang="en-US"/>
              <a:t>Click to add slide title – to keep one line if possible</a:t>
            </a:r>
          </a:p>
        </p:txBody>
      </p:sp>
      <p:sp>
        <p:nvSpPr>
          <p:cNvPr id="16" name="Subtitle 2">
            <a:extLst>
              <a:ext uri="{FF2B5EF4-FFF2-40B4-BE49-F238E27FC236}">
                <a16:creationId xmlns:a16="http://schemas.microsoft.com/office/drawing/2014/main" id="{57422E6F-044F-D77D-BDC7-1429B005148E}"/>
              </a:ext>
            </a:extLst>
          </p:cNvPr>
          <p:cNvSpPr>
            <a:spLocks noGrp="1"/>
          </p:cNvSpPr>
          <p:nvPr>
            <p:ph type="subTitle" idx="1" hasCustomPrompt="1"/>
          </p:nvPr>
        </p:nvSpPr>
        <p:spPr>
          <a:xfrm>
            <a:off x="609600" y="989732"/>
            <a:ext cx="10972800" cy="369332"/>
          </a:xfrm>
        </p:spPr>
        <p:txBody>
          <a:bodyPr wrap="square" lIns="0" rIns="0">
            <a:spAutoFit/>
          </a:bodyPr>
          <a:lstStyle>
            <a:lvl1pPr marL="0" indent="0" algn="ctr">
              <a:buNone/>
              <a:defRPr sz="2000" i="1">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cxnSp>
        <p:nvCxnSpPr>
          <p:cNvPr id="17" name="Straight Connector 16">
            <a:extLst>
              <a:ext uri="{FF2B5EF4-FFF2-40B4-BE49-F238E27FC236}">
                <a16:creationId xmlns:a16="http://schemas.microsoft.com/office/drawing/2014/main" id="{36DC0224-94BB-1BA0-CDAC-FA6A75F6CAD8}"/>
              </a:ext>
            </a:extLst>
          </p:cNvPr>
          <p:cNvCxnSpPr>
            <a:cxnSpLocks/>
          </p:cNvCxnSpPr>
          <p:nvPr userDrawn="1"/>
        </p:nvCxnSpPr>
        <p:spPr>
          <a:xfrm>
            <a:off x="5243078" y="877301"/>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26814678"/>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Title Only">
    <p:spTree>
      <p:nvGrpSpPr>
        <p:cNvPr id="1" name=""/>
        <p:cNvGrpSpPr/>
        <p:nvPr/>
      </p:nvGrpSpPr>
      <p:grpSpPr>
        <a:xfrm>
          <a:off x="0" y="0"/>
          <a:ext cx="0" cy="0"/>
          <a:chOff x="0" y="0"/>
          <a:chExt cx="0" cy="0"/>
        </a:xfrm>
      </p:grpSpPr>
      <p:sp>
        <p:nvSpPr>
          <p:cNvPr id="9" name="Delay 2">
            <a:extLst>
              <a:ext uri="{FF2B5EF4-FFF2-40B4-BE49-F238E27FC236}">
                <a16:creationId xmlns:a16="http://schemas.microsoft.com/office/drawing/2014/main" id="{0ACB2657-C708-A04B-A3BF-C432BC3D4122}"/>
              </a:ext>
            </a:extLst>
          </p:cNvPr>
          <p:cNvSpPr/>
          <p:nvPr userDrawn="1"/>
        </p:nvSpPr>
        <p:spPr>
          <a:xfrm rot="16200000">
            <a:off x="391045" y="1874233"/>
            <a:ext cx="3845083" cy="3386155"/>
          </a:xfrm>
          <a:prstGeom prst="flowChartDelay">
            <a:avLst/>
          </a:prstGeom>
          <a:solidFill>
            <a:srgbClr val="55A58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8" name="Picture 7" descr="A person holding a phone&#10;&#10;Description automatically generated with medium confidence">
            <a:extLst>
              <a:ext uri="{FF2B5EF4-FFF2-40B4-BE49-F238E27FC236}">
                <a16:creationId xmlns:a16="http://schemas.microsoft.com/office/drawing/2014/main" id="{3BACD890-BD0B-E6A4-58CF-57E3D8863A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283" y="753673"/>
            <a:ext cx="3697205" cy="4736179"/>
          </a:xfrm>
          <a:prstGeom prst="rect">
            <a:avLst/>
          </a:prstGeom>
        </p:spPr>
      </p:pic>
      <p:sp>
        <p:nvSpPr>
          <p:cNvPr id="10" name="Title 1">
            <a:extLst>
              <a:ext uri="{FF2B5EF4-FFF2-40B4-BE49-F238E27FC236}">
                <a16:creationId xmlns:a16="http://schemas.microsoft.com/office/drawing/2014/main" id="{D2304E76-E256-52C5-FB40-A78CA129D9C7}"/>
              </a:ext>
            </a:extLst>
          </p:cNvPr>
          <p:cNvSpPr>
            <a:spLocks noGrp="1"/>
          </p:cNvSpPr>
          <p:nvPr>
            <p:ph type="title" hasCustomPrompt="1"/>
          </p:nvPr>
        </p:nvSpPr>
        <p:spPr>
          <a:xfrm>
            <a:off x="4484385" y="368472"/>
            <a:ext cx="7098016"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11" name="Subtitle 2">
            <a:extLst>
              <a:ext uri="{FF2B5EF4-FFF2-40B4-BE49-F238E27FC236}">
                <a16:creationId xmlns:a16="http://schemas.microsoft.com/office/drawing/2014/main" id="{A3FC7BAB-2CFD-16FA-E5CE-6A8AE8320964}"/>
              </a:ext>
            </a:extLst>
          </p:cNvPr>
          <p:cNvSpPr>
            <a:spLocks noGrp="1"/>
          </p:cNvSpPr>
          <p:nvPr>
            <p:ph type="subTitle" idx="1"/>
          </p:nvPr>
        </p:nvSpPr>
        <p:spPr>
          <a:xfrm>
            <a:off x="4491641" y="1241371"/>
            <a:ext cx="7090760"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19" name="Straight Connector 18">
            <a:extLst>
              <a:ext uri="{FF2B5EF4-FFF2-40B4-BE49-F238E27FC236}">
                <a16:creationId xmlns:a16="http://schemas.microsoft.com/office/drawing/2014/main" id="{8B0EFC8E-2D10-7A07-38EC-603E7E665B9E}"/>
              </a:ext>
            </a:extLst>
          </p:cNvPr>
          <p:cNvCxnSpPr>
            <a:cxnSpLocks/>
            <a:stCxn id="22" idx="4"/>
            <a:endCxn id="25" idx="0"/>
          </p:cNvCxnSpPr>
          <p:nvPr userDrawn="1"/>
        </p:nvCxnSpPr>
        <p:spPr>
          <a:xfrm>
            <a:off x="4469179" y="2328875"/>
            <a:ext cx="0" cy="2816305"/>
          </a:xfrm>
          <a:prstGeom prst="line">
            <a:avLst/>
          </a:prstGeom>
          <a:noFill/>
          <a:ln w="12700" cap="flat" cmpd="sng" algn="ctr">
            <a:solidFill>
              <a:srgbClr val="FFFFFF">
                <a:lumMod val="75000"/>
              </a:srgbClr>
            </a:solidFill>
            <a:prstDash val="solid"/>
            <a:miter lim="800000"/>
          </a:ln>
          <a:effectLst/>
        </p:spPr>
      </p:cxnSp>
      <p:sp>
        <p:nvSpPr>
          <p:cNvPr id="21" name="Google Shape;323;p67">
            <a:extLst>
              <a:ext uri="{FF2B5EF4-FFF2-40B4-BE49-F238E27FC236}">
                <a16:creationId xmlns:a16="http://schemas.microsoft.com/office/drawing/2014/main" id="{F0EB2619-26EF-50E4-F6EE-782CE1906BC5}"/>
              </a:ext>
            </a:extLst>
          </p:cNvPr>
          <p:cNvSpPr txBox="1">
            <a:spLocks/>
          </p:cNvSpPr>
          <p:nvPr userDrawn="1"/>
        </p:nvSpPr>
        <p:spPr>
          <a:xfrm>
            <a:off x="4826954" y="2071343"/>
            <a:ext cx="5029555" cy="3620921"/>
          </a:xfrm>
          <a:prstGeom prst="rect">
            <a:avLst/>
          </a:prstGeom>
          <a:noFill/>
          <a:ln>
            <a:noFill/>
          </a:ln>
        </p:spPr>
        <p:txBody>
          <a:bodyPr spcFirstLastPara="1" vert="horz" wrap="square" lIns="0" tIns="34275" rIns="0" bIns="34275" rtlCol="0" anchor="t" anchorCtr="0">
            <a:noAutofit/>
          </a:bodyPr>
          <a:lstStyle>
            <a:lvl1pPr marL="342892" lvl="0" indent="-266693" algn="l" defTabSz="685790" rtl="0" eaLnBrk="1" latinLnBrk="0" hangingPunct="1">
              <a:lnSpc>
                <a:spcPct val="90000"/>
              </a:lnSpc>
              <a:spcBef>
                <a:spcPts val="0"/>
              </a:spcBef>
              <a:spcAft>
                <a:spcPts val="0"/>
              </a:spcAft>
              <a:buSzPts val="2000"/>
              <a:buFont typeface="Arial" panose="020B0604020202020204" pitchFamily="34" charset="0"/>
              <a:buChar char="●"/>
              <a:defRPr sz="2100" kern="1200">
                <a:solidFill>
                  <a:schemeClr val="tx1"/>
                </a:solidFill>
                <a:latin typeface="+mn-lt"/>
                <a:ea typeface="+mn-ea"/>
                <a:cs typeface="+mn-cs"/>
              </a:defRPr>
            </a:lvl1pPr>
            <a:lvl2pPr marL="685783" lvl="1"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800" kern="1200">
                <a:solidFill>
                  <a:schemeClr val="tx1"/>
                </a:solidFill>
                <a:latin typeface="+mn-lt"/>
                <a:ea typeface="+mn-ea"/>
                <a:cs typeface="+mn-cs"/>
              </a:defRPr>
            </a:lvl2pPr>
            <a:lvl3pPr marL="1028675" lvl="2"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500" kern="1200">
                <a:solidFill>
                  <a:schemeClr val="tx1"/>
                </a:solidFill>
                <a:latin typeface="+mn-lt"/>
                <a:ea typeface="+mn-ea"/>
                <a:cs typeface="+mn-cs"/>
              </a:defRPr>
            </a:lvl3pPr>
            <a:lvl4pPr marL="1371566" lvl="3"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350" kern="1200">
                <a:solidFill>
                  <a:schemeClr val="tx1"/>
                </a:solidFill>
                <a:latin typeface="+mn-lt"/>
                <a:ea typeface="+mn-ea"/>
                <a:cs typeface="+mn-cs"/>
              </a:defRPr>
            </a:lvl4pPr>
            <a:lvl5pPr marL="1714457" lvl="4"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350" kern="1200">
                <a:solidFill>
                  <a:schemeClr val="tx1"/>
                </a:solidFill>
                <a:latin typeface="+mn-lt"/>
                <a:ea typeface="+mn-ea"/>
                <a:cs typeface="+mn-cs"/>
              </a:defRPr>
            </a:lvl5pPr>
            <a:lvl6pPr marL="2057348" lvl="5"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350" kern="1200">
                <a:solidFill>
                  <a:schemeClr val="tx1"/>
                </a:solidFill>
                <a:latin typeface="+mn-lt"/>
                <a:ea typeface="+mn-ea"/>
                <a:cs typeface="+mn-cs"/>
              </a:defRPr>
            </a:lvl6pPr>
            <a:lvl7pPr marL="2400240" lvl="6"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350" kern="1200">
                <a:solidFill>
                  <a:schemeClr val="tx1"/>
                </a:solidFill>
                <a:latin typeface="+mn-lt"/>
                <a:ea typeface="+mn-ea"/>
                <a:cs typeface="+mn-cs"/>
              </a:defRPr>
            </a:lvl7pPr>
            <a:lvl8pPr marL="2743132" lvl="7" indent="-261932" algn="l" defTabSz="685790" rtl="0" eaLnBrk="1" latinLnBrk="0" hangingPunct="1">
              <a:lnSpc>
                <a:spcPct val="90000"/>
              </a:lnSpc>
              <a:spcBef>
                <a:spcPts val="1575"/>
              </a:spcBef>
              <a:spcAft>
                <a:spcPts val="0"/>
              </a:spcAft>
              <a:buSzPts val="1900"/>
              <a:buFont typeface="Arial" panose="020B0604020202020204" pitchFamily="34" charset="0"/>
              <a:buChar char="○"/>
              <a:defRPr sz="1350" kern="1200">
                <a:solidFill>
                  <a:schemeClr val="tx1"/>
                </a:solidFill>
                <a:latin typeface="+mn-lt"/>
                <a:ea typeface="+mn-ea"/>
                <a:cs typeface="+mn-cs"/>
              </a:defRPr>
            </a:lvl8pPr>
            <a:lvl9pPr marL="3086023" lvl="8" indent="-261932" algn="l" defTabSz="685790" rtl="0" eaLnBrk="1" latinLnBrk="0" hangingPunct="1">
              <a:lnSpc>
                <a:spcPct val="90000"/>
              </a:lnSpc>
              <a:spcBef>
                <a:spcPts val="1575"/>
              </a:spcBef>
              <a:spcAft>
                <a:spcPts val="1575"/>
              </a:spcAft>
              <a:buSzPts val="1900"/>
              <a:buFont typeface="Arial" panose="020B0604020202020204" pitchFamily="34" charset="0"/>
              <a:buChar char="■"/>
              <a:defRPr sz="1350" kern="1200">
                <a:solidFill>
                  <a:schemeClr val="tx1"/>
                </a:solidFill>
                <a:latin typeface="+mn-lt"/>
                <a:ea typeface="+mn-ea"/>
                <a:cs typeface="+mn-cs"/>
              </a:defRPr>
            </a:lvl9pPr>
          </a:lstStyle>
          <a:p>
            <a:pPr marL="12700" marR="0" lvl="0" indent="0" algn="l" defTabSz="685774" rtl="0" eaLnBrk="1" fontAlgn="auto" latinLnBrk="0" hangingPunct="1">
              <a:lnSpc>
                <a:spcPct val="110000"/>
              </a:lnSpc>
              <a:spcBef>
                <a:spcPts val="0"/>
              </a:spcBef>
              <a:spcAft>
                <a:spcPts val="1800"/>
              </a:spcAft>
              <a:buClr>
                <a:srgbClr val="787B7E"/>
              </a:buClr>
              <a:buSzPts val="2000"/>
              <a:buFont typeface="Arial" panose="020B0604020202020204" pitchFamily="34" charset="0"/>
              <a:buNone/>
              <a:tabLst/>
              <a:defRPr/>
            </a:pPr>
            <a:r>
              <a:rPr kumimoji="0" lang="en-US" sz="1500" b="1" i="0" u="none" strike="noStrike" kern="1200" cap="none" spc="40" normalizeH="0" baseline="0" noProof="0">
                <a:ln>
                  <a:noFill/>
                </a:ln>
                <a:solidFill>
                  <a:srgbClr val="1F1F1F"/>
                </a:solidFill>
                <a:effectLst/>
                <a:uLnTx/>
                <a:uFillTx/>
                <a:latin typeface="Century Gothic" panose="020F0302020204030204"/>
                <a:ea typeface="+mn-lt"/>
                <a:cs typeface="+mn-lt"/>
              </a:rPr>
              <a:t>WELCOME </a:t>
            </a:r>
            <a:br>
              <a:rPr kumimoji="0" lang="en-US" sz="1500" b="1" i="0" u="none" strike="noStrike" kern="1200" cap="none" spc="40" normalizeH="0" baseline="0" noProof="0">
                <a:ln>
                  <a:noFill/>
                </a:ln>
                <a:solidFill>
                  <a:srgbClr val="000000"/>
                </a:solidFill>
                <a:effectLst/>
                <a:uLnTx/>
                <a:uFillTx/>
                <a:latin typeface="Century Gothic" panose="020F0302020204030204"/>
                <a:ea typeface="+mn-lt"/>
                <a:cs typeface="+mn-lt"/>
              </a:rPr>
            </a:br>
            <a:r>
              <a:rPr kumimoji="0" lang="en-US" sz="1351" b="0" i="0" u="none" strike="noStrike" kern="1200" cap="none" spc="40" normalizeH="0" baseline="0" noProof="0">
                <a:ln>
                  <a:noFill/>
                </a:ln>
                <a:solidFill>
                  <a:srgbClr val="1F1F1F"/>
                </a:solidFill>
                <a:effectLst/>
                <a:uLnTx/>
                <a:uFillTx/>
                <a:latin typeface="Century Gothic" panose="020F0302020204030204"/>
                <a:ea typeface="+mn-lt"/>
                <a:cs typeface="+mn-lt"/>
              </a:rPr>
              <a:t>Introductions</a:t>
            </a:r>
            <a:br>
              <a:rPr kumimoji="0" lang="en-US" sz="1800" b="0" i="0" u="none" strike="noStrike" kern="1200" cap="none" spc="40" normalizeH="0" baseline="0" noProof="0">
                <a:ln>
                  <a:noFill/>
                </a:ln>
                <a:solidFill>
                  <a:srgbClr val="000000"/>
                </a:solidFill>
                <a:effectLst/>
                <a:uLnTx/>
                <a:uFillTx/>
                <a:latin typeface="Century Gothic" panose="020F0302020204030204"/>
                <a:ea typeface="+mn-lt"/>
                <a:cs typeface="+mn-lt"/>
              </a:rPr>
            </a:br>
            <a:endParaRPr kumimoji="0" lang="en-US" sz="1800" b="0" i="0" u="none" strike="noStrike" kern="1200" cap="none" spc="40" normalizeH="0" baseline="0" noProof="0">
              <a:ln>
                <a:noFill/>
              </a:ln>
              <a:solidFill>
                <a:srgbClr val="1F1F1F"/>
              </a:solidFill>
              <a:effectLst/>
              <a:uLnTx/>
              <a:uFillTx/>
              <a:latin typeface="Century Gothic" panose="020F0302020204030204"/>
              <a:ea typeface="+mn-lt"/>
              <a:cs typeface="+mn-lt"/>
            </a:endParaRPr>
          </a:p>
          <a:p>
            <a:pPr marL="0" marR="0" lvl="0" indent="0" algn="l" defTabSz="685774" rtl="0" eaLnBrk="1" fontAlgn="base" latinLnBrk="0" hangingPunct="1">
              <a:lnSpc>
                <a:spcPct val="100000"/>
              </a:lnSpc>
              <a:spcBef>
                <a:spcPts val="0"/>
              </a:spcBef>
              <a:spcAft>
                <a:spcPts val="900"/>
              </a:spcAft>
              <a:buClr>
                <a:srgbClr val="EE2845"/>
              </a:buClr>
              <a:buSzPct val="85000"/>
              <a:buFont typeface="Arial" panose="020B0604020202020204" pitchFamily="34" charset="0"/>
              <a:buNone/>
              <a:tabLst/>
              <a:defRPr/>
            </a:pPr>
            <a:r>
              <a:rPr kumimoji="0" lang="en-US" sz="1500" b="1" i="0" u="none" strike="noStrike" kern="1200" cap="none" spc="40" normalizeH="0" baseline="0" noProof="0">
                <a:ln>
                  <a:noFill/>
                </a:ln>
                <a:solidFill>
                  <a:srgbClr val="1F1F1F"/>
                </a:solidFill>
                <a:effectLst/>
                <a:uLnTx/>
                <a:uFillTx/>
                <a:latin typeface="Century Gothic" panose="020F0302020204030204"/>
                <a:ea typeface="+mn-lt"/>
                <a:cs typeface="+mn-lt"/>
              </a:rPr>
              <a:t>YOUR PRIORITIES &amp; DESIRED OUTCOMES</a:t>
            </a:r>
            <a:r>
              <a:rPr kumimoji="0" lang="en-US" sz="1500" b="0" i="0" u="none" strike="noStrike" kern="1200" cap="none" spc="40" normalizeH="0" baseline="0" noProof="0">
                <a:ln>
                  <a:noFill/>
                </a:ln>
                <a:solidFill>
                  <a:srgbClr val="1F1F1F"/>
                </a:solidFill>
                <a:effectLst/>
                <a:uLnTx/>
                <a:uFillTx/>
                <a:latin typeface="Century Gothic" panose="020F0302020204030204"/>
                <a:ea typeface="+mn-lt"/>
                <a:cs typeface="+mn-lt"/>
              </a:rPr>
              <a:t> </a:t>
            </a:r>
            <a:br>
              <a:rPr kumimoji="0" lang="en-US" sz="1500" b="0" i="0" u="none" strike="noStrike" kern="1200" cap="none" spc="40" normalizeH="0" baseline="0" noProof="0">
                <a:ln>
                  <a:noFill/>
                </a:ln>
                <a:solidFill>
                  <a:srgbClr val="000000"/>
                </a:solidFill>
                <a:effectLst/>
                <a:uLnTx/>
                <a:uFillTx/>
                <a:latin typeface="Century Gothic" panose="020F0302020204030204"/>
                <a:ea typeface="+mn-lt"/>
                <a:cs typeface="+mn-lt"/>
              </a:rPr>
            </a:br>
            <a:r>
              <a:rPr kumimoji="0" lang="en-US" sz="1351" b="0" i="0" u="none" strike="noStrike" kern="1200" cap="none" spc="40" normalizeH="0" baseline="0" noProof="0">
                <a:ln>
                  <a:noFill/>
                </a:ln>
                <a:solidFill>
                  <a:srgbClr val="1F1F1F"/>
                </a:solidFill>
                <a:effectLst/>
                <a:uLnTx/>
                <a:uFillTx/>
                <a:latin typeface="Century Gothic" panose="020F0302020204030204"/>
                <a:ea typeface="+mn-lt"/>
                <a:cs typeface="+mn-lt"/>
              </a:rPr>
              <a:t>Creating a shared understanding of success</a:t>
            </a:r>
            <a:br>
              <a:rPr kumimoji="0" lang="en-US" sz="1500" b="0" i="0" u="none" strike="noStrike" kern="1200" cap="none" spc="40" normalizeH="0" baseline="0" noProof="0">
                <a:ln>
                  <a:noFill/>
                </a:ln>
                <a:solidFill>
                  <a:srgbClr val="000000"/>
                </a:solidFill>
                <a:effectLst/>
                <a:uLnTx/>
                <a:uFillTx/>
                <a:latin typeface="Century Gothic" panose="020F0302020204030204"/>
                <a:ea typeface="+mn-lt"/>
                <a:cs typeface="+mn-lt"/>
              </a:rPr>
            </a:br>
            <a:br>
              <a:rPr kumimoji="0" lang="en-US" sz="1500" b="0" i="0" u="none" strike="noStrike" kern="1200" cap="none" spc="40" normalizeH="0" baseline="0" noProof="0">
                <a:ln>
                  <a:noFill/>
                </a:ln>
                <a:solidFill>
                  <a:srgbClr val="000000"/>
                </a:solidFill>
                <a:effectLst/>
                <a:uLnTx/>
                <a:uFillTx/>
                <a:latin typeface="Century Gothic" panose="020F0302020204030204"/>
                <a:ea typeface="+mn-lt"/>
                <a:cs typeface="+mn-lt"/>
              </a:rPr>
            </a:br>
            <a:endParaRPr kumimoji="0" lang="en-US" sz="1500" b="1" i="0" u="none" strike="noStrike" kern="1200" cap="none" spc="40" normalizeH="0" baseline="0" noProof="0">
              <a:ln>
                <a:noFill/>
              </a:ln>
              <a:solidFill>
                <a:srgbClr val="1F1F1F"/>
              </a:solidFill>
              <a:effectLst/>
              <a:uLnTx/>
              <a:uFillTx/>
              <a:latin typeface="Century Gothic" panose="020F0302020204030204"/>
              <a:ea typeface="+mn-lt"/>
              <a:cs typeface="+mn-lt"/>
            </a:endParaRPr>
          </a:p>
          <a:p>
            <a:pPr marL="0" marR="0" lvl="0" indent="0" algn="l" defTabSz="685774" rtl="0" eaLnBrk="1" fontAlgn="base" latinLnBrk="0" hangingPunct="1">
              <a:lnSpc>
                <a:spcPct val="100000"/>
              </a:lnSpc>
              <a:spcBef>
                <a:spcPts val="0"/>
              </a:spcBef>
              <a:spcAft>
                <a:spcPts val="900"/>
              </a:spcAft>
              <a:buClr>
                <a:srgbClr val="EE2845"/>
              </a:buClr>
              <a:buSzPct val="85000"/>
              <a:buFont typeface="Arial" panose="020B0604020202020204" pitchFamily="34" charset="0"/>
              <a:buNone/>
              <a:tabLst/>
              <a:defRPr/>
            </a:pPr>
            <a:r>
              <a:rPr kumimoji="0" lang="en-US" sz="1500" b="1" i="0" u="none" strike="noStrike" kern="1200" cap="none" spc="40" normalizeH="0" baseline="0" noProof="0">
                <a:ln>
                  <a:noFill/>
                </a:ln>
                <a:solidFill>
                  <a:srgbClr val="1F1F1F"/>
                </a:solidFill>
                <a:effectLst/>
                <a:uLnTx/>
                <a:uFillTx/>
                <a:latin typeface="Century Gothic" panose="020F0302020204030204"/>
                <a:ea typeface="+mn-lt"/>
                <a:cs typeface="+mn-lt"/>
              </a:rPr>
              <a:t>OVERVIEW OF WHAT IS POSSIBLE</a:t>
            </a:r>
            <a:br>
              <a:rPr kumimoji="0" lang="en-US" sz="1500" b="0" i="0" u="none" strike="noStrike" kern="1200" cap="none" spc="40" normalizeH="0" baseline="0" noProof="0">
                <a:ln>
                  <a:noFill/>
                </a:ln>
                <a:solidFill>
                  <a:srgbClr val="000000"/>
                </a:solidFill>
                <a:effectLst/>
                <a:uLnTx/>
                <a:uFillTx/>
                <a:latin typeface="Century Gothic" panose="020F0302020204030204"/>
                <a:ea typeface="+mn-lt"/>
                <a:cs typeface="+mn-lt"/>
              </a:rPr>
            </a:br>
            <a:r>
              <a:rPr kumimoji="0" lang="en-US" sz="1351" b="0" i="0" u="none" strike="noStrike" kern="1200" cap="none" spc="40" normalizeH="0" baseline="0" noProof="0">
                <a:ln>
                  <a:noFill/>
                </a:ln>
                <a:solidFill>
                  <a:srgbClr val="1F1F1F"/>
                </a:solidFill>
                <a:effectLst/>
                <a:uLnTx/>
                <a:uFillTx/>
                <a:latin typeface="Century Gothic" panose="020F0302020204030204"/>
                <a:ea typeface="+mn-lt"/>
                <a:cs typeface="+mn-lt"/>
              </a:rPr>
              <a:t>Designing a solution together</a:t>
            </a:r>
            <a:br>
              <a:rPr kumimoji="0" lang="en-US" sz="1500" b="0" i="0" u="none" strike="noStrike" kern="1200" cap="none" spc="40" normalizeH="0" baseline="0" noProof="0">
                <a:ln>
                  <a:noFill/>
                </a:ln>
                <a:solidFill>
                  <a:srgbClr val="000000"/>
                </a:solidFill>
                <a:effectLst/>
                <a:uLnTx/>
                <a:uFillTx/>
                <a:latin typeface="Century Gothic" panose="020F0302020204030204"/>
                <a:ea typeface="+mn-lt"/>
                <a:cs typeface="+mn-lt"/>
              </a:rPr>
            </a:br>
            <a:br>
              <a:rPr kumimoji="0" lang="en-US" sz="1500" b="0" i="0" u="none" strike="noStrike" kern="1200" cap="none" spc="40" normalizeH="0" baseline="0" noProof="0">
                <a:ln>
                  <a:noFill/>
                </a:ln>
                <a:solidFill>
                  <a:srgbClr val="000000"/>
                </a:solidFill>
                <a:effectLst/>
                <a:uLnTx/>
                <a:uFillTx/>
                <a:latin typeface="Century Gothic" panose="020F0302020204030204"/>
                <a:ea typeface="+mn-lt"/>
                <a:cs typeface="+mn-lt"/>
              </a:rPr>
            </a:br>
            <a:endParaRPr kumimoji="0" lang="en-US" sz="1500" b="0" i="0" u="none" strike="noStrike" kern="1200" cap="none" spc="40" normalizeH="0" baseline="0" noProof="0">
              <a:ln>
                <a:noFill/>
              </a:ln>
              <a:solidFill>
                <a:srgbClr val="1F1F1F"/>
              </a:solidFill>
              <a:effectLst/>
              <a:uLnTx/>
              <a:uFillTx/>
              <a:latin typeface="Century Gothic" panose="020F0302020204030204"/>
              <a:ea typeface="+mn-lt"/>
              <a:cs typeface="+mn-lt"/>
            </a:endParaRPr>
          </a:p>
          <a:p>
            <a:pPr marL="0" marR="0" lvl="0" indent="0" algn="l" defTabSz="685774" rtl="0" eaLnBrk="1" fontAlgn="base" latinLnBrk="0" hangingPunct="1">
              <a:lnSpc>
                <a:spcPct val="100000"/>
              </a:lnSpc>
              <a:spcBef>
                <a:spcPts val="0"/>
              </a:spcBef>
              <a:spcAft>
                <a:spcPts val="900"/>
              </a:spcAft>
              <a:buClr>
                <a:srgbClr val="EE2845"/>
              </a:buClr>
              <a:buSzPct val="85000"/>
              <a:buFont typeface="Arial" panose="020B0604020202020204" pitchFamily="34" charset="0"/>
              <a:buNone/>
              <a:tabLst/>
              <a:defRPr/>
            </a:pPr>
            <a:r>
              <a:rPr kumimoji="0" lang="en-US" sz="1500" b="1" i="0" u="none" strike="noStrike" kern="1200" cap="none" spc="40" normalizeH="0" baseline="0" noProof="0">
                <a:ln>
                  <a:noFill/>
                </a:ln>
                <a:solidFill>
                  <a:srgbClr val="1F1F1F"/>
                </a:solidFill>
                <a:effectLst/>
                <a:uLnTx/>
                <a:uFillTx/>
                <a:latin typeface="Century Gothic" panose="020F0302020204030204"/>
                <a:ea typeface="+mn-lt"/>
                <a:cs typeface="+mn-lt"/>
              </a:rPr>
              <a:t>QUESTIONS &amp; NEXT STEPS</a:t>
            </a:r>
            <a:br>
              <a:rPr kumimoji="0" lang="en-US" sz="1500" b="1" i="0" u="none" strike="noStrike" kern="1200" cap="none" spc="40" normalizeH="0" baseline="0" noProof="0">
                <a:ln>
                  <a:noFill/>
                </a:ln>
                <a:solidFill>
                  <a:srgbClr val="000000"/>
                </a:solidFill>
                <a:effectLst/>
                <a:uLnTx/>
                <a:uFillTx/>
                <a:latin typeface="Century Gothic" panose="020F0302020204030204"/>
                <a:ea typeface="+mn-lt"/>
                <a:cs typeface="+mn-lt"/>
              </a:rPr>
            </a:br>
            <a:r>
              <a:rPr kumimoji="0" lang="en-US" sz="1351" b="0" i="0" u="none" strike="noStrike" kern="1200" cap="none" spc="40" normalizeH="0" baseline="0" noProof="0">
                <a:ln>
                  <a:noFill/>
                </a:ln>
                <a:solidFill>
                  <a:srgbClr val="1F1F1F"/>
                </a:solidFill>
                <a:effectLst/>
                <a:uLnTx/>
                <a:uFillTx/>
                <a:latin typeface="Century Gothic" panose="020F0302020204030204"/>
                <a:ea typeface="+mn-lt"/>
                <a:cs typeface="+mn-lt"/>
              </a:rPr>
              <a:t>Where do we go from here?</a:t>
            </a:r>
            <a:r>
              <a:rPr kumimoji="0" lang="en-US" sz="1351" b="1" i="0" u="none" strike="noStrike" kern="1200" cap="none" spc="40" normalizeH="0" baseline="0" noProof="0">
                <a:ln>
                  <a:noFill/>
                </a:ln>
                <a:solidFill>
                  <a:srgbClr val="1F1F1F"/>
                </a:solidFill>
                <a:effectLst/>
                <a:uLnTx/>
                <a:uFillTx/>
                <a:latin typeface="Century Gothic" panose="020F0302020204030204"/>
                <a:ea typeface="+mn-lt"/>
                <a:cs typeface="+mn-lt"/>
              </a:rPr>
              <a:t> </a:t>
            </a:r>
            <a:endParaRPr kumimoji="0" lang="en-US" sz="1500" b="0" i="0" u="none" strike="noStrike" kern="1200" cap="none" spc="40" normalizeH="0" baseline="0" noProof="0">
              <a:ln>
                <a:noFill/>
              </a:ln>
              <a:solidFill>
                <a:srgbClr val="1F1F1F"/>
              </a:solidFill>
              <a:effectLst/>
              <a:uLnTx/>
              <a:uFillTx/>
              <a:latin typeface="Century Gothic" panose="020F0302020204030204"/>
              <a:ea typeface="+mn-lt"/>
              <a:cs typeface="+mn-lt"/>
            </a:endParaRPr>
          </a:p>
        </p:txBody>
      </p:sp>
      <p:sp>
        <p:nvSpPr>
          <p:cNvPr id="22" name="Oval 21">
            <a:extLst>
              <a:ext uri="{FF2B5EF4-FFF2-40B4-BE49-F238E27FC236}">
                <a16:creationId xmlns:a16="http://schemas.microsoft.com/office/drawing/2014/main" id="{C8B41C3B-D508-EC15-3E45-DA0A071D9917}"/>
              </a:ext>
            </a:extLst>
          </p:cNvPr>
          <p:cNvSpPr/>
          <p:nvPr userDrawn="1"/>
        </p:nvSpPr>
        <p:spPr>
          <a:xfrm>
            <a:off x="4394637" y="2179789"/>
            <a:ext cx="149087" cy="149087"/>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22857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3" name="Oval 22">
            <a:extLst>
              <a:ext uri="{FF2B5EF4-FFF2-40B4-BE49-F238E27FC236}">
                <a16:creationId xmlns:a16="http://schemas.microsoft.com/office/drawing/2014/main" id="{9F232104-0AF3-1F1C-88C7-64A8AC2B110A}"/>
              </a:ext>
            </a:extLst>
          </p:cNvPr>
          <p:cNvSpPr/>
          <p:nvPr userDrawn="1"/>
        </p:nvSpPr>
        <p:spPr>
          <a:xfrm>
            <a:off x="4394637" y="3167235"/>
            <a:ext cx="149087" cy="149087"/>
          </a:xfrm>
          <a:prstGeom prst="ellipse">
            <a:avLst/>
          </a:prstGeom>
          <a:solidFill>
            <a:schemeClr val="accent2"/>
          </a:solidFill>
          <a:ln w="12700" cap="flat" cmpd="sng" algn="ctr">
            <a:solidFill>
              <a:srgbClr val="EE2845"/>
            </a:solidFill>
            <a:prstDash val="solid"/>
            <a:miter lim="800000"/>
          </a:ln>
          <a:effectLst/>
        </p:spPr>
        <p:txBody>
          <a:bodyPr rtlCol="0" anchor="ctr"/>
          <a:lstStyle/>
          <a:p>
            <a:pPr marL="0" marR="0" lvl="0" indent="0" algn="ctr" defTabSz="22857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4" name="Oval 23">
            <a:extLst>
              <a:ext uri="{FF2B5EF4-FFF2-40B4-BE49-F238E27FC236}">
                <a16:creationId xmlns:a16="http://schemas.microsoft.com/office/drawing/2014/main" id="{AFE59FBD-2303-220D-E8FE-B141540A7668}"/>
              </a:ext>
            </a:extLst>
          </p:cNvPr>
          <p:cNvSpPr/>
          <p:nvPr userDrawn="1"/>
        </p:nvSpPr>
        <p:spPr>
          <a:xfrm>
            <a:off x="4394637" y="4154681"/>
            <a:ext cx="149087" cy="149087"/>
          </a:xfrm>
          <a:prstGeom prst="ellipse">
            <a:avLst/>
          </a:prstGeom>
          <a:solidFill>
            <a:schemeClr val="accent2"/>
          </a:solidFill>
          <a:ln w="12700" cap="flat" cmpd="sng" algn="ctr">
            <a:solidFill>
              <a:srgbClr val="EE2845"/>
            </a:solidFill>
            <a:prstDash val="solid"/>
            <a:miter lim="800000"/>
          </a:ln>
          <a:effectLst/>
        </p:spPr>
        <p:txBody>
          <a:bodyPr rtlCol="0" anchor="ctr"/>
          <a:lstStyle/>
          <a:p>
            <a:pPr marL="0" marR="0" lvl="0" indent="0" algn="ctr" defTabSz="22857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5" name="Oval 24">
            <a:extLst>
              <a:ext uri="{FF2B5EF4-FFF2-40B4-BE49-F238E27FC236}">
                <a16:creationId xmlns:a16="http://schemas.microsoft.com/office/drawing/2014/main" id="{0AB774A9-80AA-81D8-034F-9F7CD11774E6}"/>
              </a:ext>
            </a:extLst>
          </p:cNvPr>
          <p:cNvSpPr/>
          <p:nvPr userDrawn="1"/>
        </p:nvSpPr>
        <p:spPr>
          <a:xfrm>
            <a:off x="4394637" y="5145181"/>
            <a:ext cx="149087" cy="149087"/>
          </a:xfrm>
          <a:prstGeom prst="ellipse">
            <a:avLst/>
          </a:prstGeom>
          <a:solidFill>
            <a:schemeClr val="accent2"/>
          </a:solidFill>
          <a:ln w="12700" cap="flat" cmpd="sng" algn="ctr">
            <a:solidFill>
              <a:srgbClr val="EE2845"/>
            </a:solidFill>
            <a:prstDash val="solid"/>
            <a:miter lim="800000"/>
          </a:ln>
          <a:effectLst/>
        </p:spPr>
        <p:txBody>
          <a:bodyPr rtlCol="0" anchor="ctr"/>
          <a:lstStyle/>
          <a:p>
            <a:pPr marL="0" marR="0" lvl="0" indent="0" algn="ctr" defTabSz="22857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cxnSp>
        <p:nvCxnSpPr>
          <p:cNvPr id="5" name="Straight Connector 4">
            <a:extLst>
              <a:ext uri="{FF2B5EF4-FFF2-40B4-BE49-F238E27FC236}">
                <a16:creationId xmlns:a16="http://schemas.microsoft.com/office/drawing/2014/main" id="{865ADAE8-D812-6A52-114E-CAC1FC7392F3}"/>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
        <p:nvSpPr>
          <p:cNvPr id="13" name="Slide Number Placeholder 5">
            <a:extLst>
              <a:ext uri="{FF2B5EF4-FFF2-40B4-BE49-F238E27FC236}">
                <a16:creationId xmlns:a16="http://schemas.microsoft.com/office/drawing/2014/main" id="{7F086DB0-1896-E7E6-5BFD-4A6538D2C69B}"/>
              </a:ext>
            </a:extLst>
          </p:cNvPr>
          <p:cNvSpPr txBox="1">
            <a:spLocks/>
          </p:cNvSpPr>
          <p:nvPr userDrawn="1"/>
        </p:nvSpPr>
        <p:spPr>
          <a:xfrm>
            <a:off x="11517617" y="6470921"/>
            <a:ext cx="476468" cy="183663"/>
          </a:xfrm>
          <a:prstGeom prst="rect">
            <a:avLst/>
          </a:prstGeom>
        </p:spPr>
        <p:txBody>
          <a:bodyPr vert="horz" lIns="45720" tIns="22860" rIns="45720" bIns="22860" rtlCol="0" anchor="ctr"/>
          <a:lstStyle>
            <a:defPPr>
              <a:defRPr lang="en-US"/>
            </a:defPPr>
            <a:lvl1pPr marL="0" algn="r"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189" rtl="0" eaLnBrk="1" fontAlgn="auto" latinLnBrk="0" hangingPunct="1">
              <a:lnSpc>
                <a:spcPct val="100000"/>
              </a:lnSpc>
              <a:spcBef>
                <a:spcPts val="0"/>
              </a:spcBef>
              <a:spcAft>
                <a:spcPts val="0"/>
              </a:spcAft>
              <a:buClrTx/>
              <a:buSzTx/>
              <a:buFontTx/>
              <a:buNone/>
              <a:tabLst/>
              <a:defRPr/>
            </a:pPr>
            <a:fld id="{47A186AE-F4AD-4FA7-9F32-F8C5D3D896FE}" type="slidenum">
              <a:rPr kumimoji="0" lang="en-US" sz="1051"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a:t>
            </a:fld>
            <a:endParaRPr kumimoji="0" lang="en-US" sz="1051" b="1"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4" name="Picture 13" descr="A black background with white text&#10;&#10;Description automatically generated">
            <a:extLst>
              <a:ext uri="{FF2B5EF4-FFF2-40B4-BE49-F238E27FC236}">
                <a16:creationId xmlns:a16="http://schemas.microsoft.com/office/drawing/2014/main" id="{CF33704D-193C-4AA3-3C5D-B105B4026E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915" y="6430085"/>
            <a:ext cx="1280160" cy="265335"/>
          </a:xfrm>
          <a:prstGeom prst="rect">
            <a:avLst/>
          </a:prstGeom>
        </p:spPr>
      </p:pic>
    </p:spTree>
    <p:extLst>
      <p:ext uri="{BB962C8B-B14F-4D97-AF65-F5344CB8AC3E}">
        <p14:creationId xmlns:p14="http://schemas.microsoft.com/office/powerpoint/2010/main" val="119336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9E98145-3076-AAFD-4ECF-446ADBDE0290}"/>
              </a:ext>
            </a:extLst>
          </p:cNvPr>
          <p:cNvSpPr>
            <a:spLocks noGrp="1"/>
          </p:cNvSpPr>
          <p:nvPr>
            <p:ph type="title" hasCustomPrompt="1"/>
          </p:nvPr>
        </p:nvSpPr>
        <p:spPr>
          <a:xfrm>
            <a:off x="838200" y="307028"/>
            <a:ext cx="10515600" cy="1325563"/>
          </a:xfrm>
        </p:spPr>
        <p:txBody>
          <a:bodyPr>
            <a:normAutofit/>
          </a:bodyPr>
          <a:lstStyle>
            <a:lvl1pPr>
              <a:defRPr sz="3600">
                <a:solidFill>
                  <a:schemeClr val="accent1"/>
                </a:solidFill>
              </a:defRPr>
            </a:lvl1pPr>
          </a:lstStyle>
          <a:p>
            <a:r>
              <a:rPr lang="en-US"/>
              <a:t>Branding </a:t>
            </a:r>
            <a:r>
              <a:rPr lang="en-US" b="0">
                <a:solidFill>
                  <a:schemeClr val="tx2"/>
                </a:solidFill>
              </a:rPr>
              <a:t>Guidelines</a:t>
            </a:r>
          </a:p>
        </p:txBody>
      </p:sp>
      <p:pic>
        <p:nvPicPr>
          <p:cNvPr id="16" name="Picture 15">
            <a:extLst>
              <a:ext uri="{FF2B5EF4-FFF2-40B4-BE49-F238E27FC236}">
                <a16:creationId xmlns:a16="http://schemas.microsoft.com/office/drawing/2014/main" id="{84F371B7-BCEF-C8B3-1119-2D7639C13B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1480" y="3305103"/>
            <a:ext cx="2943434" cy="609921"/>
          </a:xfrm>
          <a:prstGeom prst="rect">
            <a:avLst/>
          </a:prstGeom>
        </p:spPr>
      </p:pic>
      <p:pic>
        <p:nvPicPr>
          <p:cNvPr id="17" name="Picture 16">
            <a:extLst>
              <a:ext uri="{FF2B5EF4-FFF2-40B4-BE49-F238E27FC236}">
                <a16:creationId xmlns:a16="http://schemas.microsoft.com/office/drawing/2014/main" id="{BD093B14-3B49-ACC3-6CC9-53603C7151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4172541"/>
            <a:ext cx="3274086" cy="745484"/>
          </a:xfrm>
          <a:prstGeom prst="rect">
            <a:avLst/>
          </a:prstGeom>
        </p:spPr>
      </p:pic>
      <p:sp>
        <p:nvSpPr>
          <p:cNvPr id="18" name="TextBox 17">
            <a:extLst>
              <a:ext uri="{FF2B5EF4-FFF2-40B4-BE49-F238E27FC236}">
                <a16:creationId xmlns:a16="http://schemas.microsoft.com/office/drawing/2014/main" id="{9E2AB9ED-00DF-B83D-0A9C-D7C262A968CD}"/>
              </a:ext>
            </a:extLst>
          </p:cNvPr>
          <p:cNvSpPr txBox="1"/>
          <p:nvPr userDrawn="1"/>
        </p:nvSpPr>
        <p:spPr>
          <a:xfrm>
            <a:off x="838200" y="2284181"/>
            <a:ext cx="3274086" cy="461665"/>
          </a:xfrm>
          <a:prstGeom prst="rect">
            <a:avLst/>
          </a:prstGeom>
          <a:noFill/>
        </p:spPr>
        <p:txBody>
          <a:bodyPr wrap="square" rtlCol="0" anchor="t">
            <a:spAutoFit/>
          </a:bodyPr>
          <a:lstStyle/>
          <a:p>
            <a:pPr marL="0" marR="0" lvl="0" indent="0" algn="l" defTabSz="22857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entury Gothic" panose="020F0302020204030204"/>
                <a:ea typeface="+mn-ea"/>
                <a:cs typeface="+mn-cs"/>
              </a:rPr>
              <a:t>Template Logo</a:t>
            </a:r>
          </a:p>
        </p:txBody>
      </p:sp>
    </p:spTree>
    <p:extLst>
      <p:ext uri="{BB962C8B-B14F-4D97-AF65-F5344CB8AC3E}">
        <p14:creationId xmlns:p14="http://schemas.microsoft.com/office/powerpoint/2010/main" val="3507116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8B46-5054-C800-D7B3-376304984A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5D90E-72A8-9CEB-CC87-FCCE37818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559A60-2FDB-CA06-12F6-4F5CE24C06DB}"/>
              </a:ext>
            </a:extLst>
          </p:cNvPr>
          <p:cNvSpPr>
            <a:spLocks noGrp="1"/>
          </p:cNvSpPr>
          <p:nvPr>
            <p:ph type="dt" sz="half" idx="10"/>
          </p:nvPr>
        </p:nvSpPr>
        <p:spPr/>
        <p:txBody>
          <a:bodyPr/>
          <a:lstStyle/>
          <a:p>
            <a:fld id="{ADC4E8C1-E78B-9F47-8766-34E58F102067}" type="datetimeFigureOut">
              <a:rPr lang="en-US" smtClean="0"/>
              <a:t>11/13/2024</a:t>
            </a:fld>
            <a:endParaRPr lang="en-US"/>
          </a:p>
        </p:txBody>
      </p:sp>
      <p:sp>
        <p:nvSpPr>
          <p:cNvPr id="5" name="Footer Placeholder 4">
            <a:extLst>
              <a:ext uri="{FF2B5EF4-FFF2-40B4-BE49-F238E27FC236}">
                <a16:creationId xmlns:a16="http://schemas.microsoft.com/office/drawing/2014/main" id="{751DCAC0-53C0-1836-720C-FC02A5383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8BFCE-20F6-52ED-57AE-F1A7F7CEA1F7}"/>
              </a:ext>
            </a:extLst>
          </p:cNvPr>
          <p:cNvSpPr>
            <a:spLocks noGrp="1"/>
          </p:cNvSpPr>
          <p:nvPr>
            <p:ph type="sldNum" sz="quarter" idx="12"/>
          </p:nvPr>
        </p:nvSpPr>
        <p:spPr/>
        <p:txBody>
          <a:bodyPr/>
          <a:lstStyle/>
          <a:p>
            <a:fld id="{B89F90E7-076D-B54C-AB6F-E54E1C8E1160}" type="slidenum">
              <a:rPr lang="en-US" smtClean="0"/>
              <a:t>‹#›</a:t>
            </a:fld>
            <a:endParaRPr lang="en-US"/>
          </a:p>
        </p:txBody>
      </p:sp>
    </p:spTree>
    <p:extLst>
      <p:ext uri="{BB962C8B-B14F-4D97-AF65-F5344CB8AC3E}">
        <p14:creationId xmlns:p14="http://schemas.microsoft.com/office/powerpoint/2010/main" val="245458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BF8D885F-F35C-1AE6-16EB-B2CED9445029}"/>
              </a:ext>
            </a:extLst>
          </p:cNvPr>
          <p:cNvSpPr>
            <a:spLocks noGrp="1"/>
          </p:cNvSpPr>
          <p:nvPr>
            <p:ph type="pic" idx="10" hasCustomPrompt="1"/>
          </p:nvPr>
        </p:nvSpPr>
        <p:spPr>
          <a:xfrm>
            <a:off x="5183189" y="0"/>
            <a:ext cx="7008812" cy="6858000"/>
          </a:xfrm>
          <a:solidFill>
            <a:schemeClr val="bg2"/>
          </a:solidFill>
        </p:spPr>
        <p:txBody>
          <a:bodyPr rIns="457200" anchor="ctr">
            <a:normAutofit/>
          </a:bodyPr>
          <a:lstStyle>
            <a:lvl1pPr marL="0" indent="0" algn="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or drag and drop</a:t>
            </a:r>
          </a:p>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 to add a photo here – </a:t>
            </a:r>
          </a:p>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you might need to </a:t>
            </a:r>
          </a:p>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right click and send the </a:t>
            </a:r>
          </a:p>
          <a:p>
            <a:pPr marL="0" marR="0" lvl="0" indent="0" algn="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to the back</a:t>
            </a:r>
          </a:p>
        </p:txBody>
      </p:sp>
      <p:sp>
        <p:nvSpPr>
          <p:cNvPr id="3" name="Subtitle 2">
            <a:extLst>
              <a:ext uri="{FF2B5EF4-FFF2-40B4-BE49-F238E27FC236}">
                <a16:creationId xmlns:a16="http://schemas.microsoft.com/office/drawing/2014/main" id="{C2F9673C-30C0-E03E-BA3B-21B213457EED}"/>
              </a:ext>
            </a:extLst>
          </p:cNvPr>
          <p:cNvSpPr>
            <a:spLocks noGrp="1"/>
          </p:cNvSpPr>
          <p:nvPr>
            <p:ph type="subTitle" idx="1" hasCustomPrompt="1"/>
          </p:nvPr>
        </p:nvSpPr>
        <p:spPr>
          <a:xfrm>
            <a:off x="647503" y="4027685"/>
            <a:ext cx="6261215" cy="429635"/>
          </a:xfrm>
        </p:spPr>
        <p:txBody>
          <a:bodyPr lIns="0">
            <a:normAutofit/>
          </a:bodyPr>
          <a:lstStyle>
            <a:lvl1pPr marL="0" indent="0" algn="l">
              <a:buNone/>
              <a:defRPr sz="2000" spc="50"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 goes here</a:t>
            </a:r>
          </a:p>
        </p:txBody>
      </p:sp>
      <p:sp>
        <p:nvSpPr>
          <p:cNvPr id="4" name="Title 1">
            <a:extLst>
              <a:ext uri="{FF2B5EF4-FFF2-40B4-BE49-F238E27FC236}">
                <a16:creationId xmlns:a16="http://schemas.microsoft.com/office/drawing/2014/main" id="{276E1A8A-FA41-570F-BF44-20B0D8064252}"/>
              </a:ext>
            </a:extLst>
          </p:cNvPr>
          <p:cNvSpPr>
            <a:spLocks noGrp="1"/>
          </p:cNvSpPr>
          <p:nvPr>
            <p:ph type="ctrTitle" hasCustomPrompt="1"/>
          </p:nvPr>
        </p:nvSpPr>
        <p:spPr>
          <a:xfrm>
            <a:off x="616340" y="2013036"/>
            <a:ext cx="6321588" cy="1606653"/>
          </a:xfrm>
        </p:spPr>
        <p:txBody>
          <a:bodyPr lIns="0" anchor="b">
            <a:noAutofit/>
          </a:bodyPr>
          <a:lstStyle>
            <a:lvl1pPr algn="l">
              <a:defRPr sz="3600" b="1" spc="31" baseline="0">
                <a:solidFill>
                  <a:schemeClr val="tx1">
                    <a:lumMod val="75000"/>
                    <a:lumOff val="25000"/>
                  </a:schemeClr>
                </a:solidFill>
              </a:defRPr>
            </a:lvl1pPr>
          </a:lstStyle>
          <a:p>
            <a:r>
              <a:rPr lang="en-US"/>
              <a:t>Add your section title here</a:t>
            </a:r>
          </a:p>
        </p:txBody>
      </p:sp>
    </p:spTree>
    <p:extLst>
      <p:ext uri="{BB962C8B-B14F-4D97-AF65-F5344CB8AC3E}">
        <p14:creationId xmlns:p14="http://schemas.microsoft.com/office/powerpoint/2010/main" val="107885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0_Title Only">
    <p:spTree>
      <p:nvGrpSpPr>
        <p:cNvPr id="1" name=""/>
        <p:cNvGrpSpPr/>
        <p:nvPr/>
      </p:nvGrpSpPr>
      <p:grpSpPr>
        <a:xfrm>
          <a:off x="0" y="0"/>
          <a:ext cx="0" cy="0"/>
          <a:chOff x="0" y="0"/>
          <a:chExt cx="0" cy="0"/>
        </a:xfrm>
      </p:grpSpPr>
      <p:pic>
        <p:nvPicPr>
          <p:cNvPr id="20" name="Picture 19" descr="A picture containing text, font, graphics, logo&#10;&#10;Description automatically generated">
            <a:extLst>
              <a:ext uri="{FF2B5EF4-FFF2-40B4-BE49-F238E27FC236}">
                <a16:creationId xmlns:a16="http://schemas.microsoft.com/office/drawing/2014/main" id="{8761E293-D9B4-0F86-0B0B-6AA5ED2AE0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153" y="6537008"/>
            <a:ext cx="753859" cy="156096"/>
          </a:xfrm>
          <a:prstGeom prst="rect">
            <a:avLst/>
          </a:prstGeom>
        </p:spPr>
      </p:pic>
      <p:sp>
        <p:nvSpPr>
          <p:cNvPr id="2" name="Picture Placeholder 7">
            <a:extLst>
              <a:ext uri="{FF2B5EF4-FFF2-40B4-BE49-F238E27FC236}">
                <a16:creationId xmlns:a16="http://schemas.microsoft.com/office/drawing/2014/main" id="{A03CFE9E-F9D8-6915-4AB7-362C3E408255}"/>
              </a:ext>
            </a:extLst>
          </p:cNvPr>
          <p:cNvSpPr>
            <a:spLocks noGrp="1"/>
          </p:cNvSpPr>
          <p:nvPr>
            <p:ph type="pic" sz="quarter" idx="10" hasCustomPrompt="1"/>
          </p:nvPr>
        </p:nvSpPr>
        <p:spPr>
          <a:xfrm>
            <a:off x="-3686824" y="-222200"/>
            <a:ext cx="7302399" cy="7302399"/>
          </a:xfrm>
          <a:prstGeom prst="chord">
            <a:avLst>
              <a:gd name="adj1" fmla="val 14891008"/>
              <a:gd name="adj2" fmla="val 14728125"/>
            </a:avLst>
          </a:prstGeom>
          <a:solidFill>
            <a:schemeClr val="bg2"/>
          </a:solidFill>
          <a:ln>
            <a:noFill/>
          </a:ln>
        </p:spPr>
        <p:txBody>
          <a:bodyPr anchor="ctr">
            <a:normAutofit/>
          </a:bodyPr>
          <a:lstStyle>
            <a:lvl1pPr marL="0" indent="0" algn="r">
              <a:buNone/>
              <a:defRPr sz="1800"/>
            </a:lvl1pPr>
          </a:lstStyle>
          <a:p>
            <a:r>
              <a:rPr lang="en-US"/>
              <a:t>Click icon or </a:t>
            </a:r>
            <a:br>
              <a:rPr lang="en-US"/>
            </a:br>
            <a:r>
              <a:rPr lang="en-US"/>
              <a:t>drag&amp; drop to </a:t>
            </a:r>
            <a:br>
              <a:rPr lang="en-US"/>
            </a:br>
            <a:r>
              <a:rPr lang="en-US"/>
              <a:t>add a photo</a:t>
            </a:r>
          </a:p>
        </p:txBody>
      </p:sp>
      <p:sp>
        <p:nvSpPr>
          <p:cNvPr id="4" name="Content Placeholder 3">
            <a:extLst>
              <a:ext uri="{FF2B5EF4-FFF2-40B4-BE49-F238E27FC236}">
                <a16:creationId xmlns:a16="http://schemas.microsoft.com/office/drawing/2014/main" id="{C693DE41-638F-98F6-5536-83B2244FB785}"/>
              </a:ext>
            </a:extLst>
          </p:cNvPr>
          <p:cNvSpPr>
            <a:spLocks noGrp="1"/>
          </p:cNvSpPr>
          <p:nvPr>
            <p:ph sz="quarter" idx="11"/>
          </p:nvPr>
        </p:nvSpPr>
        <p:spPr>
          <a:xfrm>
            <a:off x="4470937" y="2173548"/>
            <a:ext cx="7104207" cy="3978275"/>
          </a:xfrm>
        </p:spPr>
        <p:txBody>
          <a:bodyPr lIns="0" rIns="0"/>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B88A9E8B-D116-858A-EC47-80BD6AF2BDAE}"/>
              </a:ext>
            </a:extLst>
          </p:cNvPr>
          <p:cNvSpPr>
            <a:spLocks noGrp="1"/>
          </p:cNvSpPr>
          <p:nvPr>
            <p:ph type="title" hasCustomPrompt="1"/>
          </p:nvPr>
        </p:nvSpPr>
        <p:spPr>
          <a:xfrm>
            <a:off x="4470937" y="368472"/>
            <a:ext cx="7111463" cy="704955"/>
          </a:xfrm>
        </p:spPr>
        <p:txBody>
          <a:bodyPr lIns="0" rIns="0" anchor="b">
            <a:normAutofit/>
          </a:bodyPr>
          <a:lstStyle>
            <a:lvl1pPr marL="0" algn="l" defTabSz="914386" rtl="0" eaLnBrk="1" latinLnBrk="0" hangingPunct="1">
              <a:lnSpc>
                <a:spcPct val="90000"/>
              </a:lnSpc>
              <a:spcBef>
                <a:spcPct val="0"/>
              </a:spcBef>
              <a:buNone/>
              <a:defRPr lang="en-US" sz="3000" b="1" kern="1200" dirty="0">
                <a:solidFill>
                  <a:schemeClr val="accent1"/>
                </a:solidFill>
                <a:latin typeface="+mj-lt"/>
                <a:ea typeface="+mj-ea"/>
                <a:cs typeface="+mj-cs"/>
              </a:defRPr>
            </a:lvl1pPr>
          </a:lstStyle>
          <a:p>
            <a:r>
              <a:rPr lang="en-US"/>
              <a:t>Agenda</a:t>
            </a:r>
          </a:p>
        </p:txBody>
      </p:sp>
      <p:sp>
        <p:nvSpPr>
          <p:cNvPr id="5" name="Subtitle 2">
            <a:extLst>
              <a:ext uri="{FF2B5EF4-FFF2-40B4-BE49-F238E27FC236}">
                <a16:creationId xmlns:a16="http://schemas.microsoft.com/office/drawing/2014/main" id="{6ED60761-73A6-A05D-E6E1-596B967C8BE1}"/>
              </a:ext>
            </a:extLst>
          </p:cNvPr>
          <p:cNvSpPr>
            <a:spLocks noGrp="1"/>
          </p:cNvSpPr>
          <p:nvPr>
            <p:ph type="subTitle" idx="1"/>
          </p:nvPr>
        </p:nvSpPr>
        <p:spPr>
          <a:xfrm>
            <a:off x="4478193" y="1241371"/>
            <a:ext cx="7104207" cy="429635"/>
          </a:xfrm>
        </p:spPr>
        <p:txBody>
          <a:bodyPr lIns="0" rIns="0">
            <a:normAutofit/>
          </a:bodyPr>
          <a:lstStyle>
            <a:lvl1pPr marL="0" indent="0" algn="l" defTabSz="914386" rtl="0" eaLnBrk="1" latinLnBrk="0" hangingPunct="1">
              <a:lnSpc>
                <a:spcPct val="90000"/>
              </a:lnSpc>
              <a:spcBef>
                <a:spcPts val="1000"/>
              </a:spcBef>
              <a:buFont typeface="Arial" panose="020B0604020202020204" pitchFamily="34" charset="0"/>
              <a:buNone/>
              <a:defRPr lang="en-US" sz="2000" i="1" kern="1200" dirty="0">
                <a:solidFill>
                  <a:schemeClr val="tx1">
                    <a:lumMod val="75000"/>
                    <a:lumOff val="25000"/>
                  </a:schemeClr>
                </a:solidFill>
                <a:latin typeface="+mn-lt"/>
                <a:ea typeface="+mn-ea"/>
                <a:cs typeface="+mn-cs"/>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a:t>
            </a:r>
          </a:p>
        </p:txBody>
      </p:sp>
      <p:cxnSp>
        <p:nvCxnSpPr>
          <p:cNvPr id="6" name="Straight Connector 5">
            <a:extLst>
              <a:ext uri="{FF2B5EF4-FFF2-40B4-BE49-F238E27FC236}">
                <a16:creationId xmlns:a16="http://schemas.microsoft.com/office/drawing/2014/main" id="{3B13B303-9934-88D1-F879-E130155052E5}"/>
              </a:ext>
            </a:extLst>
          </p:cNvPr>
          <p:cNvCxnSpPr>
            <a:cxnSpLocks/>
          </p:cNvCxnSpPr>
          <p:nvPr userDrawn="1"/>
        </p:nvCxnSpPr>
        <p:spPr>
          <a:xfrm>
            <a:off x="4457701" y="1158465"/>
            <a:ext cx="1705847" cy="0"/>
          </a:xfrm>
          <a:prstGeom prst="line">
            <a:avLst/>
          </a:prstGeom>
          <a:ln w="28575">
            <a:solidFill>
              <a:schemeClr val="accent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841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guide id="3" pos="374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8EDDB5-A935-B032-851B-138E16B02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5762F7-22BF-A66A-AD4A-396E92511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681647"/>
      </p:ext>
    </p:extLst>
  </p:cSld>
  <p:clrMap bg1="lt1" tx1="dk1" bg2="lt2" tx2="dk2" accent1="accent1" accent2="accent2" accent3="accent3" accent4="accent4" accent5="accent5" accent6="accent6" hlink="hlink" folHlink="folHlink"/>
  <p:sldLayoutIdLst>
    <p:sldLayoutId id="2147483729" r:id="rId1"/>
    <p:sldLayoutId id="2147483757" r:id="rId2"/>
    <p:sldLayoutId id="2147483730" r:id="rId3"/>
    <p:sldLayoutId id="2147483731" r:id="rId4"/>
    <p:sldLayoutId id="2147483732" r:id="rId5"/>
    <p:sldLayoutId id="2147483733" r:id="rId6"/>
    <p:sldLayoutId id="2147483734" r:id="rId7"/>
    <p:sldLayoutId id="2147483735" r:id="rId8"/>
    <p:sldLayoutId id="2147483728" r:id="rId9"/>
    <p:sldLayoutId id="2147483777" r:id="rId10"/>
    <p:sldLayoutId id="2147483778" r:id="rId11"/>
    <p:sldLayoutId id="2147483779" r:id="rId12"/>
    <p:sldLayoutId id="2147483780" r:id="rId13"/>
    <p:sldLayoutId id="2147483781" r:id="rId14"/>
    <p:sldLayoutId id="2147483736" r:id="rId15"/>
    <p:sldLayoutId id="2147483737" r:id="rId16"/>
    <p:sldLayoutId id="2147483782" r:id="rId17"/>
    <p:sldLayoutId id="2147483783" r:id="rId18"/>
    <p:sldLayoutId id="2147483784" r:id="rId19"/>
    <p:sldLayoutId id="2147483787" r:id="rId20"/>
    <p:sldLayoutId id="2147483789" r:id="rId21"/>
    <p:sldLayoutId id="2147483790" r:id="rId22"/>
    <p:sldLayoutId id="2147483791" r:id="rId23"/>
    <p:sldLayoutId id="2147483756" r:id="rId24"/>
    <p:sldLayoutId id="2147483741" r:id="rId25"/>
    <p:sldLayoutId id="2147483755" r:id="rId26"/>
    <p:sldLayoutId id="2147483738" r:id="rId27"/>
    <p:sldLayoutId id="2147483788" r:id="rId28"/>
    <p:sldLayoutId id="2147483698" r:id="rId29"/>
    <p:sldLayoutId id="2147483760" r:id="rId30"/>
    <p:sldLayoutId id="2147483759" r:id="rId31"/>
    <p:sldLayoutId id="2147483768" r:id="rId32"/>
    <p:sldLayoutId id="2147483758" r:id="rId33"/>
    <p:sldLayoutId id="2147483739" r:id="rId34"/>
    <p:sldLayoutId id="2147483785" r:id="rId35"/>
    <p:sldLayoutId id="2147483769" r:id="rId36"/>
    <p:sldLayoutId id="2147483770" r:id="rId37"/>
    <p:sldLayoutId id="2147483762" r:id="rId38"/>
    <p:sldLayoutId id="2147483765" r:id="rId39"/>
    <p:sldLayoutId id="2147483771" r:id="rId40"/>
    <p:sldLayoutId id="2147483772" r:id="rId41"/>
    <p:sldLayoutId id="2147483763" r:id="rId42"/>
    <p:sldLayoutId id="2147483766" r:id="rId43"/>
    <p:sldLayoutId id="2147483773" r:id="rId44"/>
    <p:sldLayoutId id="2147483774" r:id="rId45"/>
    <p:sldLayoutId id="2147483764" r:id="rId46"/>
    <p:sldLayoutId id="2147483767" r:id="rId47"/>
    <p:sldLayoutId id="2147483775" r:id="rId48"/>
    <p:sldLayoutId id="2147483776" r:id="rId49"/>
    <p:sldLayoutId id="2147483800" r:id="rId50"/>
    <p:sldLayoutId id="2147483740" r:id="rId51"/>
    <p:sldLayoutId id="2147483744" r:id="rId52"/>
    <p:sldLayoutId id="2147483680" r:id="rId53"/>
    <p:sldLayoutId id="2147483797" r:id="rId54"/>
    <p:sldLayoutId id="2147483798" r:id="rId55"/>
    <p:sldLayoutId id="2147483748" r:id="rId56"/>
    <p:sldLayoutId id="2147483749" r:id="rId57"/>
    <p:sldLayoutId id="2147483754" r:id="rId58"/>
    <p:sldLayoutId id="2147483673" r:id="rId59"/>
    <p:sldLayoutId id="2147483792" r:id="rId60"/>
    <p:sldLayoutId id="2147483793" r:id="rId61"/>
    <p:sldLayoutId id="2147483794" r:id="rId62"/>
    <p:sldLayoutId id="2147483795" r:id="rId63"/>
    <p:sldLayoutId id="2147483796" r:id="rId64"/>
    <p:sldLayoutId id="2147483674" r:id="rId65"/>
    <p:sldLayoutId id="2147483652" r:id="rId66"/>
    <p:sldLayoutId id="2147483653" r:id="rId67"/>
    <p:sldLayoutId id="2147483667" r:id="rId68"/>
    <p:sldLayoutId id="2147483678" r:id="rId69"/>
    <p:sldLayoutId id="2147483679" r:id="rId70"/>
  </p:sldLayoutIdLst>
  <p:txStyles>
    <p:titleStyle>
      <a:lvl1pPr algn="l" defTabSz="914400" rtl="0" eaLnBrk="1" latinLnBrk="0" hangingPunct="1">
        <a:lnSpc>
          <a:spcPct val="100000"/>
        </a:lnSpc>
        <a:spcBef>
          <a:spcPct val="0"/>
        </a:spcBef>
        <a:buNone/>
        <a:defRPr sz="4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3" pos="512" userDrawn="1">
          <p15:clr>
            <a:srgbClr val="F26B43"/>
          </p15:clr>
        </p15:guide>
        <p15:guide id="4" pos="972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33385-963B-4D89-07E6-6D5E47DC2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910F6-7D9D-07E3-06D0-F6E78E7B0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220C7-3B77-1383-7124-058182F37E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4E8C1-E78B-9F47-8766-34E58F102067}" type="datetimeFigureOut">
              <a:rPr lang="en-US" smtClean="0"/>
              <a:t>11/13/2024</a:t>
            </a:fld>
            <a:endParaRPr lang="en-US"/>
          </a:p>
        </p:txBody>
      </p:sp>
      <p:sp>
        <p:nvSpPr>
          <p:cNvPr id="5" name="Footer Placeholder 4">
            <a:extLst>
              <a:ext uri="{FF2B5EF4-FFF2-40B4-BE49-F238E27FC236}">
                <a16:creationId xmlns:a16="http://schemas.microsoft.com/office/drawing/2014/main" id="{1A1D3932-947D-9CF9-343B-5DC94258F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BE12AF-D637-FEFD-FAAC-A7A48F686D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F90E7-076D-B54C-AB6F-E54E1C8E1160}" type="slidenum">
              <a:rPr lang="en-US" smtClean="0"/>
              <a:t>‹#›</a:t>
            </a:fld>
            <a:endParaRPr lang="en-US"/>
          </a:p>
        </p:txBody>
      </p:sp>
    </p:spTree>
    <p:extLst>
      <p:ext uri="{BB962C8B-B14F-4D97-AF65-F5344CB8AC3E}">
        <p14:creationId xmlns:p14="http://schemas.microsoft.com/office/powerpoint/2010/main" val="263398875"/>
      </p:ext>
    </p:extLst>
  </p:cSld>
  <p:clrMap bg1="lt1" tx1="dk1" bg2="lt2" tx2="dk2" accent1="accent1" accent2="accent2" accent3="accent3" accent4="accent4" accent5="accent5" accent6="accent6" hlink="hlink" folHlink="folHlink"/>
  <p:sldLayoutIdLst>
    <p:sldLayoutId id="21474838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31.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54.sv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56.sv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58.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hyperlink" Target="mailto:jasmine.ward@granicus.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5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C652BE9-111A-309C-C7EC-C170D92FEC0C}"/>
              </a:ext>
            </a:extLst>
          </p:cNvPr>
          <p:cNvSpPr>
            <a:spLocks noGrp="1"/>
          </p:cNvSpPr>
          <p:nvPr>
            <p:ph type="subTitle" idx="1"/>
          </p:nvPr>
        </p:nvSpPr>
        <p:spPr/>
        <p:txBody>
          <a:bodyPr/>
          <a:lstStyle/>
          <a:p>
            <a:r>
              <a:rPr lang="en-US" dirty="0"/>
              <a:t>Martha’s Vineyard Commission</a:t>
            </a:r>
          </a:p>
        </p:txBody>
      </p:sp>
      <p:sp>
        <p:nvSpPr>
          <p:cNvPr id="4" name="Title 3">
            <a:extLst>
              <a:ext uri="{FF2B5EF4-FFF2-40B4-BE49-F238E27FC236}">
                <a16:creationId xmlns:a16="http://schemas.microsoft.com/office/drawing/2014/main" id="{967326D2-4028-CD46-CEDE-4391642E8796}"/>
              </a:ext>
            </a:extLst>
          </p:cNvPr>
          <p:cNvSpPr>
            <a:spLocks noGrp="1"/>
          </p:cNvSpPr>
          <p:nvPr>
            <p:ph type="ctrTitle"/>
          </p:nvPr>
        </p:nvSpPr>
        <p:spPr/>
        <p:txBody>
          <a:bodyPr/>
          <a:lstStyle/>
          <a:p>
            <a:r>
              <a:rPr lang="en-US" dirty="0"/>
              <a:t>Content Rationalization</a:t>
            </a:r>
          </a:p>
        </p:txBody>
      </p:sp>
      <p:sp>
        <p:nvSpPr>
          <p:cNvPr id="2" name="Subtitle 6">
            <a:extLst>
              <a:ext uri="{FF2B5EF4-FFF2-40B4-BE49-F238E27FC236}">
                <a16:creationId xmlns:a16="http://schemas.microsoft.com/office/drawing/2014/main" id="{B1FDC539-CB63-BA7E-21ED-06FCFD837109}"/>
              </a:ext>
            </a:extLst>
          </p:cNvPr>
          <p:cNvSpPr txBox="1">
            <a:spLocks/>
          </p:cNvSpPr>
          <p:nvPr/>
        </p:nvSpPr>
        <p:spPr>
          <a:xfrm>
            <a:off x="634056" y="5671595"/>
            <a:ext cx="6261215" cy="636607"/>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mn-lt"/>
                <a:ea typeface="+mn-ea"/>
                <a:cs typeface="+mn-cs"/>
              </a:defRPr>
            </a:lvl1pPr>
            <a:lvl2pPr marL="457189"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mn-lt"/>
                <a:ea typeface="+mn-ea"/>
                <a:cs typeface="+mn-cs"/>
              </a:defRPr>
            </a:lvl2pPr>
            <a:lvl3pPr marL="914377"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1"/>
                </a:solidFill>
                <a:latin typeface="+mn-lt"/>
                <a:ea typeface="+mn-ea"/>
                <a:cs typeface="+mn-cs"/>
              </a:defRPr>
            </a:lvl3pPr>
            <a:lvl4pPr marL="1371566"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accent1"/>
                </a:solidFill>
                <a:latin typeface="+mn-lt"/>
                <a:ea typeface="+mn-ea"/>
                <a:cs typeface="+mn-cs"/>
              </a:defRPr>
            </a:lvl4pPr>
            <a:lvl5pPr marL="1828754"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accent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9" name="Subtitle 2">
            <a:extLst>
              <a:ext uri="{FF2B5EF4-FFF2-40B4-BE49-F238E27FC236}">
                <a16:creationId xmlns:a16="http://schemas.microsoft.com/office/drawing/2014/main" id="{E05727C7-A141-9D2F-4D82-DE29CC92B893}"/>
              </a:ext>
            </a:extLst>
          </p:cNvPr>
          <p:cNvSpPr txBox="1">
            <a:spLocks/>
          </p:cNvSpPr>
          <p:nvPr/>
        </p:nvSpPr>
        <p:spPr>
          <a:xfrm>
            <a:off x="634056" y="5646155"/>
            <a:ext cx="6261215" cy="674689"/>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mn-lt"/>
                <a:ea typeface="+mn-ea"/>
                <a:cs typeface="+mn-cs"/>
              </a:defRPr>
            </a:lvl1pPr>
            <a:lvl2pPr marL="457189"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mn-lt"/>
                <a:ea typeface="+mn-ea"/>
                <a:cs typeface="+mn-cs"/>
              </a:defRPr>
            </a:lvl2pPr>
            <a:lvl3pPr marL="914377"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1"/>
                </a:solidFill>
                <a:latin typeface="+mn-lt"/>
                <a:ea typeface="+mn-ea"/>
                <a:cs typeface="+mn-cs"/>
              </a:defRPr>
            </a:lvl3pPr>
            <a:lvl4pPr marL="1371566"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accent1"/>
                </a:solidFill>
                <a:latin typeface="+mn-lt"/>
                <a:ea typeface="+mn-ea"/>
                <a:cs typeface="+mn-cs"/>
              </a:defRPr>
            </a:lvl4pPr>
            <a:lvl5pPr marL="1828754"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accent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dirty="0">
                <a:solidFill>
                  <a:schemeClr val="tx1">
                    <a:lumMod val="75000"/>
                    <a:lumOff val="25000"/>
                  </a:schemeClr>
                </a:solidFill>
              </a:rPr>
              <a:t>Jasmine Ward</a:t>
            </a:r>
          </a:p>
          <a:p>
            <a:r>
              <a:rPr lang="en-US" sz="1600" dirty="0">
                <a:solidFill>
                  <a:schemeClr val="tx1">
                    <a:lumMod val="75000"/>
                    <a:lumOff val="25000"/>
                  </a:schemeClr>
                </a:solidFill>
              </a:rPr>
              <a:t>November 13</a:t>
            </a:r>
            <a:r>
              <a:rPr lang="en-US" sz="1600" baseline="30000" dirty="0">
                <a:solidFill>
                  <a:schemeClr val="tx1">
                    <a:lumMod val="75000"/>
                    <a:lumOff val="25000"/>
                  </a:schemeClr>
                </a:solidFill>
              </a:rPr>
              <a:t>th</a:t>
            </a:r>
            <a:r>
              <a:rPr lang="en-US" sz="1600" dirty="0">
                <a:solidFill>
                  <a:schemeClr val="tx1">
                    <a:lumMod val="75000"/>
                    <a:lumOff val="25000"/>
                  </a:schemeClr>
                </a:solidFill>
              </a:rPr>
              <a:t>, 2024</a:t>
            </a:r>
          </a:p>
        </p:txBody>
      </p:sp>
    </p:spTree>
    <p:extLst>
      <p:ext uri="{BB962C8B-B14F-4D97-AF65-F5344CB8AC3E}">
        <p14:creationId xmlns:p14="http://schemas.microsoft.com/office/powerpoint/2010/main" val="387533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6736C-8CC8-1E03-3089-209C24C8EC7E}"/>
              </a:ext>
            </a:extLst>
          </p:cNvPr>
          <p:cNvSpPr>
            <a:spLocks noGrp="1"/>
          </p:cNvSpPr>
          <p:nvPr>
            <p:ph type="title"/>
          </p:nvPr>
        </p:nvSpPr>
        <p:spPr>
          <a:xfrm>
            <a:off x="609600" y="550207"/>
            <a:ext cx="10972800" cy="523220"/>
          </a:xfrm>
        </p:spPr>
        <p:txBody>
          <a:bodyPr/>
          <a:lstStyle/>
          <a:p>
            <a:r>
              <a:rPr lang="en-US" dirty="0"/>
              <a:t>Organizational Alignment</a:t>
            </a:r>
          </a:p>
        </p:txBody>
      </p:sp>
      <p:sp>
        <p:nvSpPr>
          <p:cNvPr id="6" name="Shape 58">
            <a:extLst>
              <a:ext uri="{FF2B5EF4-FFF2-40B4-BE49-F238E27FC236}">
                <a16:creationId xmlns:a16="http://schemas.microsoft.com/office/drawing/2014/main" id="{E5B6DD08-BFAC-CF1A-F3CF-0362D9DA5BD3}"/>
              </a:ext>
            </a:extLst>
          </p:cNvPr>
          <p:cNvSpPr/>
          <p:nvPr/>
        </p:nvSpPr>
        <p:spPr>
          <a:xfrm>
            <a:off x="739104" y="1677979"/>
            <a:ext cx="10843296" cy="1146468"/>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lnSpc>
                <a:spcPct val="150000"/>
              </a:lnSpc>
              <a:defRPr sz="2600" cap="none">
                <a:solidFill>
                  <a:srgbClr val="717172"/>
                </a:solidFill>
                <a:latin typeface="Lato Regular"/>
                <a:ea typeface="Lato Regular"/>
                <a:cs typeface="Lato Regular"/>
                <a:sym typeface="Lato Regular"/>
              </a:defRPr>
            </a:lvl1pPr>
          </a:lstStyle>
          <a:p>
            <a:pPr marL="214313" indent="-214313">
              <a:lnSpc>
                <a:spcPct val="100000"/>
              </a:lnSpc>
              <a:buClr>
                <a:schemeClr val="accent1"/>
              </a:buClr>
              <a:buFont typeface="Wingdings" pitchFamily="2" charset="2"/>
              <a:buChar char="ü"/>
            </a:pPr>
            <a:r>
              <a:rPr lang="en-US" sz="1800" dirty="0">
                <a:solidFill>
                  <a:schemeClr val="tx1"/>
                </a:solidFill>
                <a:latin typeface="Century Gothic"/>
              </a:rPr>
              <a:t>Drop off after 80% - bad ROI</a:t>
            </a:r>
          </a:p>
          <a:p>
            <a:pPr marL="214313" indent="-214313">
              <a:lnSpc>
                <a:spcPct val="100000"/>
              </a:lnSpc>
              <a:buClr>
                <a:schemeClr val="accent1"/>
              </a:buClr>
              <a:buFont typeface="Wingdings" pitchFamily="2" charset="2"/>
              <a:buChar char="ü"/>
            </a:pPr>
            <a:endParaRPr lang="en-US" sz="1800" spc="30" dirty="0">
              <a:solidFill>
                <a:schemeClr val="tx1"/>
              </a:solidFill>
              <a:latin typeface="Century Gothic"/>
            </a:endParaRPr>
          </a:p>
          <a:p>
            <a:pPr marL="214313" indent="-214313">
              <a:lnSpc>
                <a:spcPct val="100000"/>
              </a:lnSpc>
              <a:buClr>
                <a:schemeClr val="accent1"/>
              </a:buClr>
              <a:buFont typeface="Wingdings" pitchFamily="2" charset="2"/>
              <a:buChar char="ü"/>
            </a:pPr>
            <a:r>
              <a:rPr lang="en-US" sz="1800" spc="30" dirty="0">
                <a:solidFill>
                  <a:schemeClr val="tx1"/>
                </a:solidFill>
                <a:latin typeface="Century Gothic"/>
              </a:rPr>
              <a:t>Focus on primary use-case (80%) and deal with edge cases later as time permits, and you iterate better.</a:t>
            </a:r>
          </a:p>
        </p:txBody>
      </p:sp>
      <p:graphicFrame>
        <p:nvGraphicFramePr>
          <p:cNvPr id="12" name="Table 11">
            <a:extLst>
              <a:ext uri="{FF2B5EF4-FFF2-40B4-BE49-F238E27FC236}">
                <a16:creationId xmlns:a16="http://schemas.microsoft.com/office/drawing/2014/main" id="{65DEC0B6-1335-8BCC-EE68-4C6C0255AC0C}"/>
              </a:ext>
            </a:extLst>
          </p:cNvPr>
          <p:cNvGraphicFramePr>
            <a:graphicFrameLocks noGrp="1"/>
          </p:cNvGraphicFramePr>
          <p:nvPr/>
        </p:nvGraphicFramePr>
        <p:xfrm>
          <a:off x="739104" y="3618057"/>
          <a:ext cx="10843297" cy="1704053"/>
        </p:xfrm>
        <a:graphic>
          <a:graphicData uri="http://schemas.openxmlformats.org/drawingml/2006/table">
            <a:tbl>
              <a:tblPr firstRow="1" bandRow="1">
                <a:noFill/>
                <a:tableStyleId>{5C22544A-7EE6-4342-B048-85BDC9FD1C3A}</a:tableStyleId>
              </a:tblPr>
              <a:tblGrid>
                <a:gridCol w="2942590">
                  <a:extLst>
                    <a:ext uri="{9D8B030D-6E8A-4147-A177-3AD203B41FA5}">
                      <a16:colId xmlns:a16="http://schemas.microsoft.com/office/drawing/2014/main" val="2517953192"/>
                    </a:ext>
                  </a:extLst>
                </a:gridCol>
                <a:gridCol w="2633569">
                  <a:extLst>
                    <a:ext uri="{9D8B030D-6E8A-4147-A177-3AD203B41FA5}">
                      <a16:colId xmlns:a16="http://schemas.microsoft.com/office/drawing/2014/main" val="1904541264"/>
                    </a:ext>
                  </a:extLst>
                </a:gridCol>
                <a:gridCol w="2633569">
                  <a:extLst>
                    <a:ext uri="{9D8B030D-6E8A-4147-A177-3AD203B41FA5}">
                      <a16:colId xmlns:a16="http://schemas.microsoft.com/office/drawing/2014/main" val="3118015692"/>
                    </a:ext>
                  </a:extLst>
                </a:gridCol>
                <a:gridCol w="2633569">
                  <a:extLst>
                    <a:ext uri="{9D8B030D-6E8A-4147-A177-3AD203B41FA5}">
                      <a16:colId xmlns:a16="http://schemas.microsoft.com/office/drawing/2014/main" val="3947258974"/>
                    </a:ext>
                  </a:extLst>
                </a:gridCol>
              </a:tblGrid>
              <a:tr h="638845">
                <a:tc>
                  <a:txBody>
                    <a:bodyPr/>
                    <a:lstStyle/>
                    <a:p>
                      <a:pPr algn="l" fontAlgn="b"/>
                      <a:endParaRPr lang="en-US" sz="1800" b="0"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80%</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85%</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90%</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921384472"/>
                  </a:ext>
                </a:extLst>
              </a:tr>
              <a:tr h="532604">
                <a:tc>
                  <a:txBody>
                    <a:bodyPr/>
                    <a:lstStyle/>
                    <a:p>
                      <a:pPr algn="l" fontAlgn="b"/>
                      <a:r>
                        <a:rPr lang="en-US" sz="1400" u="none" strike="noStrike">
                          <a:solidFill>
                            <a:schemeClr val="tx1"/>
                          </a:solidFill>
                          <a:effectLst/>
                        </a:rPr>
                        <a:t>Median</a:t>
                      </a:r>
                      <a:endParaRPr lang="en-US" sz="1400" b="1"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100</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138</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204</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extLst>
                  <a:ext uri="{0D108BD9-81ED-4DB2-BD59-A6C34878D82A}">
                    <a16:rowId xmlns:a16="http://schemas.microsoft.com/office/drawing/2014/main" val="1481138277"/>
                  </a:ext>
                </a:extLst>
              </a:tr>
              <a:tr h="532604">
                <a:tc>
                  <a:txBody>
                    <a:bodyPr/>
                    <a:lstStyle/>
                    <a:p>
                      <a:pPr algn="l" fontAlgn="b"/>
                      <a:r>
                        <a:rPr lang="en-US" sz="1400" u="none" strike="noStrike" dirty="0">
                          <a:solidFill>
                            <a:schemeClr val="tx1"/>
                          </a:solidFill>
                          <a:effectLst/>
                        </a:rPr>
                        <a:t>Average</a:t>
                      </a:r>
                      <a:endParaRPr lang="en-US" sz="1400" b="1"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117</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168</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dirty="0">
                          <a:solidFill>
                            <a:schemeClr val="tx1"/>
                          </a:solidFill>
                          <a:effectLst/>
                        </a:rPr>
                        <a:t>266</a:t>
                      </a:r>
                      <a:endParaRPr lang="en-US" sz="1400" b="0"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extLst>
                  <a:ext uri="{0D108BD9-81ED-4DB2-BD59-A6C34878D82A}">
                    <a16:rowId xmlns:a16="http://schemas.microsoft.com/office/drawing/2014/main" val="3403024816"/>
                  </a:ext>
                </a:extLst>
              </a:tr>
            </a:tbl>
          </a:graphicData>
        </a:graphic>
      </p:graphicFrame>
      <p:sp>
        <p:nvSpPr>
          <p:cNvPr id="13" name="TextBox 12">
            <a:extLst>
              <a:ext uri="{FF2B5EF4-FFF2-40B4-BE49-F238E27FC236}">
                <a16:creationId xmlns:a16="http://schemas.microsoft.com/office/drawing/2014/main" id="{C685691B-1809-8AB0-B6B7-9B67E637C757}"/>
              </a:ext>
            </a:extLst>
          </p:cNvPr>
          <p:cNvSpPr txBox="1"/>
          <p:nvPr/>
        </p:nvSpPr>
        <p:spPr>
          <a:xfrm>
            <a:off x="4069080" y="57972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62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olding a light bulb&#10;&#10;Description automatically generated">
            <a:extLst>
              <a:ext uri="{FF2B5EF4-FFF2-40B4-BE49-F238E27FC236}">
                <a16:creationId xmlns:a16="http://schemas.microsoft.com/office/drawing/2014/main" id="{191CB127-F82A-D763-46F9-8F3B79F26754}"/>
              </a:ext>
            </a:extLst>
          </p:cNvPr>
          <p:cNvPicPr preferRelativeResize="0">
            <a:picLocks noGrp="1"/>
          </p:cNvPicPr>
          <p:nvPr>
            <p:ph type="pic" sz="quarter" idx="10"/>
          </p:nvPr>
        </p:nvPicPr>
        <p:blipFill>
          <a:blip r:embed="rId3" cstate="print">
            <a:extLst>
              <a:ext uri="{28A0092B-C50C-407E-A947-70E740481C1C}">
                <a14:useLocalDpi xmlns:a14="http://schemas.microsoft.com/office/drawing/2010/main" val="0"/>
              </a:ext>
            </a:extLst>
          </a:blip>
          <a:srcRect l="9919" r="9919"/>
          <a:stretch>
            <a:fillRect/>
          </a:stretch>
        </p:blipFill>
        <p:spPr>
          <a:xfrm>
            <a:off x="-2133600" y="685800"/>
            <a:ext cx="5486400" cy="5486400"/>
          </a:xfrm>
          <a:solidFill>
            <a:schemeClr val="bg2"/>
          </a:solidFill>
        </p:spPr>
      </p:pic>
      <p:sp>
        <p:nvSpPr>
          <p:cNvPr id="13" name="Content Placeholder 12">
            <a:extLst>
              <a:ext uri="{FF2B5EF4-FFF2-40B4-BE49-F238E27FC236}">
                <a16:creationId xmlns:a16="http://schemas.microsoft.com/office/drawing/2014/main" id="{996A6C03-02D3-DC22-4903-06A48546BADC}"/>
              </a:ext>
            </a:extLst>
          </p:cNvPr>
          <p:cNvSpPr>
            <a:spLocks noGrp="1"/>
          </p:cNvSpPr>
          <p:nvPr>
            <p:ph sz="quarter" idx="11"/>
          </p:nvPr>
        </p:nvSpPr>
        <p:spPr/>
        <p:txBody>
          <a:bodyPr>
            <a:normAutofit fontScale="92500"/>
          </a:bodyPr>
          <a:lstStyle/>
          <a:p>
            <a:r>
              <a:rPr lang="en-US" dirty="0"/>
              <a:t>Where are we as an organization and who is on board with packing only what we really need?</a:t>
            </a:r>
          </a:p>
          <a:p>
            <a:pPr marL="457200" indent="-457200">
              <a:buFont typeface="+mj-lt"/>
              <a:buAutoNum type="arabicPeriod"/>
            </a:pPr>
            <a:r>
              <a:rPr lang="en-US" dirty="0"/>
              <a:t>Leadership</a:t>
            </a:r>
          </a:p>
          <a:p>
            <a:pPr marL="457200" indent="-457200">
              <a:buFont typeface="+mj-lt"/>
              <a:buAutoNum type="arabicPeriod"/>
            </a:pPr>
            <a:r>
              <a:rPr lang="en-US" dirty="0"/>
              <a:t>Departments</a:t>
            </a:r>
          </a:p>
          <a:p>
            <a:pPr marL="457200" indent="-457200">
              <a:buFont typeface="+mj-lt"/>
              <a:buAutoNum type="arabicPeriod"/>
            </a:pPr>
            <a:r>
              <a:rPr lang="en-US" dirty="0"/>
              <a:t>Content contributors</a:t>
            </a:r>
          </a:p>
          <a:p>
            <a:pPr marL="457200" indent="-457200">
              <a:buFont typeface="+mj-lt"/>
              <a:buAutoNum type="arabicPeriod"/>
            </a:pPr>
            <a:endParaRPr lang="en-US" dirty="0"/>
          </a:p>
          <a:p>
            <a:r>
              <a:rPr lang="en-US" dirty="0"/>
              <a:t>How do we get there?</a:t>
            </a:r>
          </a:p>
          <a:p>
            <a:endParaRPr lang="en-US" dirty="0"/>
          </a:p>
          <a:p>
            <a:r>
              <a:rPr lang="en-US" dirty="0"/>
              <a:t>There must be a champion to have the conversation, but it takes a village to be successful.</a:t>
            </a:r>
          </a:p>
        </p:txBody>
      </p:sp>
      <p:sp>
        <p:nvSpPr>
          <p:cNvPr id="2" name="Title 1">
            <a:extLst>
              <a:ext uri="{FF2B5EF4-FFF2-40B4-BE49-F238E27FC236}">
                <a16:creationId xmlns:a16="http://schemas.microsoft.com/office/drawing/2014/main" id="{8BA2B17A-6CAB-A1F5-3F43-B0D5F9959862}"/>
              </a:ext>
            </a:extLst>
          </p:cNvPr>
          <p:cNvSpPr>
            <a:spLocks noGrp="1"/>
          </p:cNvSpPr>
          <p:nvPr>
            <p:ph type="title"/>
          </p:nvPr>
        </p:nvSpPr>
        <p:spPr>
          <a:xfrm>
            <a:off x="4470937" y="368472"/>
            <a:ext cx="7111463" cy="704955"/>
          </a:xfrm>
        </p:spPr>
        <p:txBody>
          <a:bodyPr anchor="b">
            <a:noAutofit/>
          </a:bodyPr>
          <a:lstStyle/>
          <a:p>
            <a:r>
              <a:rPr lang="en-US" dirty="0"/>
              <a:t>Organizational Alignment</a:t>
            </a:r>
          </a:p>
        </p:txBody>
      </p:sp>
      <p:sp>
        <p:nvSpPr>
          <p:cNvPr id="11" name="Subtitle 10">
            <a:extLst>
              <a:ext uri="{FF2B5EF4-FFF2-40B4-BE49-F238E27FC236}">
                <a16:creationId xmlns:a16="http://schemas.microsoft.com/office/drawing/2014/main" id="{284528C8-7345-BD6C-6878-5C4C0B924F82}"/>
              </a:ext>
            </a:extLst>
          </p:cNvPr>
          <p:cNvSpPr>
            <a:spLocks noGrp="1"/>
          </p:cNvSpPr>
          <p:nvPr>
            <p:ph type="subTitle" idx="1"/>
          </p:nvPr>
        </p:nvSpPr>
        <p:spPr/>
        <p:txBody>
          <a:bodyPr/>
          <a:lstStyle/>
          <a:p>
            <a:r>
              <a:rPr lang="en-US" dirty="0"/>
              <a:t>Or not…</a:t>
            </a:r>
          </a:p>
        </p:txBody>
      </p:sp>
    </p:spTree>
    <p:extLst>
      <p:ext uri="{BB962C8B-B14F-4D97-AF65-F5344CB8AC3E}">
        <p14:creationId xmlns:p14="http://schemas.microsoft.com/office/powerpoint/2010/main" val="2448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08F284-49D4-E65A-C6BE-2891CAFFD799}"/>
              </a:ext>
            </a:extLst>
          </p:cNvPr>
          <p:cNvGrpSpPr/>
          <p:nvPr/>
        </p:nvGrpSpPr>
        <p:grpSpPr>
          <a:xfrm>
            <a:off x="7482066" y="514243"/>
            <a:ext cx="2983497" cy="5817287"/>
            <a:chOff x="6841478" y="1046229"/>
            <a:chExt cx="2712270" cy="5288443"/>
          </a:xfrm>
        </p:grpSpPr>
        <p:pic>
          <p:nvPicPr>
            <p:cNvPr id="3" name="Picture 2" descr="twitter-stopbullying.png">
              <a:extLst>
                <a:ext uri="{FF2B5EF4-FFF2-40B4-BE49-F238E27FC236}">
                  <a16:creationId xmlns:a16="http://schemas.microsoft.com/office/drawing/2014/main" id="{3BAF2BFF-BE96-41FB-D44E-775AF9C3694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6841478" y="1046229"/>
              <a:ext cx="2712270" cy="5288443"/>
            </a:xfrm>
            <a:prstGeom prst="rect">
              <a:avLst/>
            </a:prstGeom>
          </p:spPr>
        </p:pic>
        <p:sp>
          <p:nvSpPr>
            <p:cNvPr id="4" name="Rectangle 3">
              <a:extLst>
                <a:ext uri="{FF2B5EF4-FFF2-40B4-BE49-F238E27FC236}">
                  <a16:creationId xmlns:a16="http://schemas.microsoft.com/office/drawing/2014/main" id="{24DA4C50-B142-7DD1-0CBE-7EE5DBD5989E}"/>
                </a:ext>
              </a:extLst>
            </p:cNvPr>
            <p:cNvSpPr/>
            <p:nvPr userDrawn="1"/>
          </p:nvSpPr>
          <p:spPr>
            <a:xfrm>
              <a:off x="7122822" y="1716811"/>
              <a:ext cx="2227765" cy="400244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grpSp>
      <p:pic>
        <p:nvPicPr>
          <p:cNvPr id="6" name="Picture Placeholder 5">
            <a:extLst>
              <a:ext uri="{FF2B5EF4-FFF2-40B4-BE49-F238E27FC236}">
                <a16:creationId xmlns:a16="http://schemas.microsoft.com/office/drawing/2014/main" id="{858B1E9C-B4CA-152B-B348-C700BFE98F6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544" r="11544"/>
          <a:stretch/>
        </p:blipFill>
        <p:spPr/>
      </p:pic>
      <p:sp>
        <p:nvSpPr>
          <p:cNvPr id="17" name="Title 16">
            <a:extLst>
              <a:ext uri="{FF2B5EF4-FFF2-40B4-BE49-F238E27FC236}">
                <a16:creationId xmlns:a16="http://schemas.microsoft.com/office/drawing/2014/main" id="{E553175B-3229-C98D-D576-E680611641F7}"/>
              </a:ext>
            </a:extLst>
          </p:cNvPr>
          <p:cNvSpPr>
            <a:spLocks noGrp="1"/>
          </p:cNvSpPr>
          <p:nvPr>
            <p:ph type="title"/>
          </p:nvPr>
        </p:nvSpPr>
        <p:spPr/>
        <p:txBody>
          <a:bodyPr/>
          <a:lstStyle/>
          <a:p>
            <a:r>
              <a:rPr lang="en-US" dirty="0"/>
              <a:t>Great news!</a:t>
            </a:r>
          </a:p>
        </p:txBody>
      </p:sp>
      <p:sp>
        <p:nvSpPr>
          <p:cNvPr id="20" name="Text Placeholder 19">
            <a:extLst>
              <a:ext uri="{FF2B5EF4-FFF2-40B4-BE49-F238E27FC236}">
                <a16:creationId xmlns:a16="http://schemas.microsoft.com/office/drawing/2014/main" id="{2D66F7A4-6A61-F10A-4525-A9176424BCEC}"/>
              </a:ext>
            </a:extLst>
          </p:cNvPr>
          <p:cNvSpPr>
            <a:spLocks noGrp="1"/>
          </p:cNvSpPr>
          <p:nvPr>
            <p:ph type="body" sz="quarter" idx="12"/>
          </p:nvPr>
        </p:nvSpPr>
        <p:spPr/>
        <p:txBody>
          <a:bodyPr>
            <a:normAutofit/>
          </a:bodyPr>
          <a:lstStyle/>
          <a:p>
            <a:r>
              <a:rPr lang="en-US" b="1" dirty="0"/>
              <a:t>Powered by Prioritization</a:t>
            </a:r>
          </a:p>
          <a:p>
            <a:pPr marL="285750" indent="-285750">
              <a:buFont typeface="Wingdings" pitchFamily="2" charset="2"/>
              <a:buChar char="ü"/>
            </a:pPr>
            <a:r>
              <a:rPr lang="en-US" dirty="0"/>
              <a:t>Rationalizing less ”edge-case” content = less work</a:t>
            </a:r>
          </a:p>
          <a:p>
            <a:pPr marL="285750" indent="-285750">
              <a:buFont typeface="Wingdings" pitchFamily="2" charset="2"/>
              <a:buChar char="ü"/>
            </a:pPr>
            <a:endParaRPr lang="en-US" dirty="0"/>
          </a:p>
          <a:p>
            <a:pPr marL="285750" indent="-285750">
              <a:buFont typeface="Wingdings" pitchFamily="2" charset="2"/>
              <a:buChar char="ü"/>
            </a:pPr>
            <a:r>
              <a:rPr lang="en-US" dirty="0"/>
              <a:t>Creating effective information architecture for less content = less work</a:t>
            </a:r>
          </a:p>
          <a:p>
            <a:pPr marL="285750" indent="-285750">
              <a:buFont typeface="Wingdings" pitchFamily="2" charset="2"/>
              <a:buChar char="ü"/>
            </a:pPr>
            <a:endParaRPr lang="en-US" dirty="0"/>
          </a:p>
          <a:p>
            <a:pPr marL="285750" indent="-285750">
              <a:buFont typeface="Wingdings" pitchFamily="2" charset="2"/>
              <a:buChar char="ü"/>
            </a:pPr>
            <a:r>
              <a:rPr lang="en-US" dirty="0"/>
              <a:t>Laying out a website focusing on the primary use-case = less work</a:t>
            </a:r>
          </a:p>
          <a:p>
            <a:pPr marL="285750" indent="-285750">
              <a:buFont typeface="Wingdings" pitchFamily="2" charset="2"/>
              <a:buChar char="ü"/>
            </a:pPr>
            <a:endParaRPr lang="en-US" dirty="0"/>
          </a:p>
          <a:p>
            <a:pPr marL="285750" indent="-285750">
              <a:buFont typeface="Wingdings" pitchFamily="2" charset="2"/>
              <a:buChar char="ü"/>
            </a:pPr>
            <a:r>
              <a:rPr lang="en-US" dirty="0"/>
              <a:t>If you’re creating a new website, migrating less content = less work</a:t>
            </a:r>
          </a:p>
        </p:txBody>
      </p:sp>
      <p:sp>
        <p:nvSpPr>
          <p:cNvPr id="19" name="Subtitle 18">
            <a:extLst>
              <a:ext uri="{FF2B5EF4-FFF2-40B4-BE49-F238E27FC236}">
                <a16:creationId xmlns:a16="http://schemas.microsoft.com/office/drawing/2014/main" id="{0716BF03-DAE4-99CC-BF89-779FA31C73B3}"/>
              </a:ext>
            </a:extLst>
          </p:cNvPr>
          <p:cNvSpPr>
            <a:spLocks noGrp="1"/>
          </p:cNvSpPr>
          <p:nvPr>
            <p:ph type="subTitle" idx="11"/>
          </p:nvPr>
        </p:nvSpPr>
        <p:spPr/>
        <p:txBody>
          <a:bodyPr/>
          <a:lstStyle/>
          <a:p>
            <a:r>
              <a:rPr lang="en-US" dirty="0"/>
              <a:t>Better UX with less work</a:t>
            </a:r>
          </a:p>
        </p:txBody>
      </p:sp>
    </p:spTree>
    <p:extLst>
      <p:ext uri="{BB962C8B-B14F-4D97-AF65-F5344CB8AC3E}">
        <p14:creationId xmlns:p14="http://schemas.microsoft.com/office/powerpoint/2010/main" val="356336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49C1EEF-7260-8F4E-F8B9-130F27FB9E5E}"/>
              </a:ext>
            </a:extLst>
          </p:cNvPr>
          <p:cNvSpPr>
            <a:spLocks noGrp="1"/>
          </p:cNvSpPr>
          <p:nvPr>
            <p:ph type="body" sz="quarter" idx="11"/>
          </p:nvPr>
        </p:nvSpPr>
        <p:spPr/>
        <p:txBody>
          <a:bodyPr>
            <a:normAutofit/>
          </a:bodyPr>
          <a:lstStyle/>
          <a:p>
            <a:r>
              <a:rPr lang="en-US" sz="1600" dirty="0"/>
              <a:t>Find what they</a:t>
            </a:r>
          </a:p>
          <a:p>
            <a:r>
              <a:rPr lang="en-US" sz="1600" dirty="0"/>
              <a:t>are looking for</a:t>
            </a:r>
          </a:p>
          <a:p>
            <a:r>
              <a:rPr lang="en-US" sz="1600" b="0" dirty="0"/>
              <a:t>(without understanding the business of government)</a:t>
            </a:r>
          </a:p>
        </p:txBody>
      </p:sp>
      <p:sp>
        <p:nvSpPr>
          <p:cNvPr id="14" name="Text Placeholder 13">
            <a:extLst>
              <a:ext uri="{FF2B5EF4-FFF2-40B4-BE49-F238E27FC236}">
                <a16:creationId xmlns:a16="http://schemas.microsoft.com/office/drawing/2014/main" id="{6E93B685-159F-D6E3-84CB-AF3CEE4DA693}"/>
              </a:ext>
            </a:extLst>
          </p:cNvPr>
          <p:cNvSpPr>
            <a:spLocks noGrp="1"/>
          </p:cNvSpPr>
          <p:nvPr>
            <p:ph type="body" sz="quarter" idx="15"/>
          </p:nvPr>
        </p:nvSpPr>
        <p:spPr/>
        <p:txBody>
          <a:bodyPr>
            <a:normAutofit/>
          </a:bodyPr>
          <a:lstStyle/>
          <a:p>
            <a:r>
              <a:rPr lang="en-US" sz="1600" dirty="0"/>
              <a:t>Understand what</a:t>
            </a:r>
          </a:p>
          <a:p>
            <a:r>
              <a:rPr lang="en-US" sz="1600" dirty="0"/>
              <a:t>they need to do</a:t>
            </a:r>
          </a:p>
          <a:p>
            <a:r>
              <a:rPr lang="en-US" sz="1600" b="0" dirty="0"/>
              <a:t>(in plain English and clear step-by-step instructions)</a:t>
            </a:r>
            <a:endParaRPr lang="en-US" sz="1600" dirty="0"/>
          </a:p>
        </p:txBody>
      </p:sp>
      <p:sp>
        <p:nvSpPr>
          <p:cNvPr id="15" name="Text Placeholder 14">
            <a:extLst>
              <a:ext uri="{FF2B5EF4-FFF2-40B4-BE49-F238E27FC236}">
                <a16:creationId xmlns:a16="http://schemas.microsoft.com/office/drawing/2014/main" id="{92A60EF0-2DCD-17EC-7DED-9A7EE4538C91}"/>
              </a:ext>
            </a:extLst>
          </p:cNvPr>
          <p:cNvSpPr>
            <a:spLocks noGrp="1"/>
          </p:cNvSpPr>
          <p:nvPr>
            <p:ph type="body" sz="quarter" idx="16"/>
          </p:nvPr>
        </p:nvSpPr>
        <p:spPr/>
        <p:txBody>
          <a:bodyPr>
            <a:normAutofit/>
          </a:bodyPr>
          <a:lstStyle/>
          <a:p>
            <a:r>
              <a:rPr lang="en-US" sz="1600" dirty="0"/>
              <a:t>Get it done, then</a:t>
            </a:r>
          </a:p>
          <a:p>
            <a:r>
              <a:rPr lang="en-US" sz="1600" dirty="0"/>
              <a:t>and there</a:t>
            </a:r>
          </a:p>
          <a:p>
            <a:r>
              <a:rPr lang="en-US" sz="1600" b="0" dirty="0"/>
              <a:t>(at any time, on any device, with minimum steps)</a:t>
            </a:r>
            <a:endParaRPr lang="en-US" sz="1600" dirty="0"/>
          </a:p>
        </p:txBody>
      </p:sp>
      <p:sp>
        <p:nvSpPr>
          <p:cNvPr id="16" name="Text Placeholder 15">
            <a:extLst>
              <a:ext uri="{FF2B5EF4-FFF2-40B4-BE49-F238E27FC236}">
                <a16:creationId xmlns:a16="http://schemas.microsoft.com/office/drawing/2014/main" id="{CC5B5F99-6AFF-44E3-8D09-F06F06A9FBDC}"/>
              </a:ext>
            </a:extLst>
          </p:cNvPr>
          <p:cNvSpPr>
            <a:spLocks noGrp="1"/>
          </p:cNvSpPr>
          <p:nvPr>
            <p:ph type="body" sz="quarter" idx="17"/>
          </p:nvPr>
        </p:nvSpPr>
        <p:spPr/>
        <p:txBody>
          <a:bodyPr>
            <a:normAutofit/>
          </a:bodyPr>
          <a:lstStyle/>
          <a:p>
            <a:r>
              <a:rPr lang="en-US" sz="1600" dirty="0"/>
              <a:t>Be delighted,</a:t>
            </a:r>
          </a:p>
          <a:p>
            <a:r>
              <a:rPr lang="en-US" sz="1600" dirty="0"/>
              <a:t>become engaged</a:t>
            </a:r>
          </a:p>
          <a:p>
            <a:r>
              <a:rPr lang="en-US" sz="1600" b="0" dirty="0"/>
              <a:t>(without asking, based on implicit needs)</a:t>
            </a:r>
            <a:endParaRPr lang="en-US" sz="1600" dirty="0"/>
          </a:p>
        </p:txBody>
      </p:sp>
      <p:sp>
        <p:nvSpPr>
          <p:cNvPr id="10" name="Title 9">
            <a:extLst>
              <a:ext uri="{FF2B5EF4-FFF2-40B4-BE49-F238E27FC236}">
                <a16:creationId xmlns:a16="http://schemas.microsoft.com/office/drawing/2014/main" id="{ED5E98A9-E597-C346-A0D7-9403981DAC24}"/>
              </a:ext>
            </a:extLst>
          </p:cNvPr>
          <p:cNvSpPr>
            <a:spLocks noGrp="1"/>
          </p:cNvSpPr>
          <p:nvPr>
            <p:ph type="title"/>
          </p:nvPr>
        </p:nvSpPr>
        <p:spPr>
          <a:xfrm>
            <a:off x="609600" y="269043"/>
            <a:ext cx="10972800" cy="523220"/>
          </a:xfrm>
        </p:spPr>
        <p:txBody>
          <a:bodyPr/>
          <a:lstStyle/>
          <a:p>
            <a:r>
              <a:rPr lang="en-US" dirty="0"/>
              <a:t>How do we make it easy</a:t>
            </a:r>
          </a:p>
        </p:txBody>
      </p:sp>
      <p:sp>
        <p:nvSpPr>
          <p:cNvPr id="11" name="Subtitle 10">
            <a:extLst>
              <a:ext uri="{FF2B5EF4-FFF2-40B4-BE49-F238E27FC236}">
                <a16:creationId xmlns:a16="http://schemas.microsoft.com/office/drawing/2014/main" id="{A76FED4C-8049-E417-7BDB-6C9E6A013B68}"/>
              </a:ext>
            </a:extLst>
          </p:cNvPr>
          <p:cNvSpPr>
            <a:spLocks noGrp="1"/>
          </p:cNvSpPr>
          <p:nvPr>
            <p:ph type="subTitle" idx="1"/>
          </p:nvPr>
        </p:nvSpPr>
        <p:spPr>
          <a:xfrm>
            <a:off x="609600" y="989732"/>
            <a:ext cx="10972800" cy="400110"/>
          </a:xfrm>
        </p:spPr>
        <p:txBody>
          <a:bodyPr/>
          <a:lstStyle/>
          <a:p>
            <a:r>
              <a:rPr lang="en-US" dirty="0"/>
              <a:t>for people to…</a:t>
            </a:r>
          </a:p>
        </p:txBody>
      </p:sp>
      <p:pic>
        <p:nvPicPr>
          <p:cNvPr id="3" name="Picture Placeholder 2" descr="Magnifying glass with solid fill">
            <a:extLst>
              <a:ext uri="{FF2B5EF4-FFF2-40B4-BE49-F238E27FC236}">
                <a16:creationId xmlns:a16="http://schemas.microsoft.com/office/drawing/2014/main" id="{643F164D-13C5-0CEA-4C85-1D1B6A37431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8" r="138"/>
          <a:stretch>
            <a:fillRect/>
          </a:stretch>
        </p:blipFill>
        <p:spPr/>
      </p:pic>
      <p:pic>
        <p:nvPicPr>
          <p:cNvPr id="5" name="Picture Placeholder 4" descr="Checkmark with solid fill">
            <a:extLst>
              <a:ext uri="{FF2B5EF4-FFF2-40B4-BE49-F238E27FC236}">
                <a16:creationId xmlns:a16="http://schemas.microsoft.com/office/drawing/2014/main" id="{D04F4F20-66C7-F747-7AFC-EA2465B27F40}"/>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8" r="138"/>
          <a:stretch>
            <a:fillRect/>
          </a:stretch>
        </p:blipFill>
        <p:spPr/>
      </p:pic>
      <p:pic>
        <p:nvPicPr>
          <p:cNvPr id="7" name="Picture Placeholder 6" descr="Trophy with solid fill">
            <a:extLst>
              <a:ext uri="{FF2B5EF4-FFF2-40B4-BE49-F238E27FC236}">
                <a16:creationId xmlns:a16="http://schemas.microsoft.com/office/drawing/2014/main" id="{A905600F-7C0D-2657-C3F7-FB58DA261A57}"/>
              </a:ext>
            </a:extLst>
          </p:cNvPr>
          <p:cNvPicPr>
            <a:picLocks noGrp="1" noChangeAspect="1"/>
          </p:cNvPicPr>
          <p:nvPr>
            <p:ph type="pic" sz="quarter" idx="19"/>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38" r="138"/>
          <a:stretch>
            <a:fillRect/>
          </a:stretch>
        </p:blipFill>
        <p:spPr/>
      </p:pic>
      <p:pic>
        <p:nvPicPr>
          <p:cNvPr id="9" name="Picture Placeholder 8" descr="Lightbulb with solid fill">
            <a:extLst>
              <a:ext uri="{FF2B5EF4-FFF2-40B4-BE49-F238E27FC236}">
                <a16:creationId xmlns:a16="http://schemas.microsoft.com/office/drawing/2014/main" id="{945B988D-49E3-3F8A-A7A2-19D079E083ED}"/>
              </a:ext>
            </a:extLst>
          </p:cNvPr>
          <p:cNvPicPr>
            <a:picLocks noGrp="1" noChangeAspect="1"/>
          </p:cNvPicPr>
          <p:nvPr>
            <p:ph type="pic" sz="quarter" idx="20"/>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138" r="138"/>
          <a:stretch>
            <a:fillRect/>
          </a:stretch>
        </p:blipFill>
        <p:spPr/>
      </p:pic>
    </p:spTree>
    <p:extLst>
      <p:ext uri="{BB962C8B-B14F-4D97-AF65-F5344CB8AC3E}">
        <p14:creationId xmlns:p14="http://schemas.microsoft.com/office/powerpoint/2010/main" val="47523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Content Rationalization</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What gets migrated? What doesn’t get migrated?</a:t>
            </a:r>
          </a:p>
        </p:txBody>
      </p:sp>
      <p:grpSp>
        <p:nvGrpSpPr>
          <p:cNvPr id="2" name="Group 1">
            <a:extLst>
              <a:ext uri="{FF2B5EF4-FFF2-40B4-BE49-F238E27FC236}">
                <a16:creationId xmlns:a16="http://schemas.microsoft.com/office/drawing/2014/main" id="{58572A40-4E3E-3590-C9D9-C94FA9BB84A8}"/>
              </a:ext>
            </a:extLst>
          </p:cNvPr>
          <p:cNvGrpSpPr/>
          <p:nvPr/>
        </p:nvGrpSpPr>
        <p:grpSpPr>
          <a:xfrm>
            <a:off x="2542032" y="2251713"/>
            <a:ext cx="3054096" cy="3200400"/>
            <a:chOff x="1322714" y="1260814"/>
            <a:chExt cx="2743200" cy="3200400"/>
          </a:xfrm>
        </p:grpSpPr>
        <p:sp>
          <p:nvSpPr>
            <p:cNvPr id="12" name="Rectangle 11">
              <a:extLst>
                <a:ext uri="{FF2B5EF4-FFF2-40B4-BE49-F238E27FC236}">
                  <a16:creationId xmlns:a16="http://schemas.microsoft.com/office/drawing/2014/main" id="{2CBC8FBF-5B6C-B859-076D-44725D1A4237}"/>
                </a:ext>
              </a:extLst>
            </p:cNvPr>
            <p:cNvSpPr/>
            <p:nvPr/>
          </p:nvSpPr>
          <p:spPr>
            <a:xfrm>
              <a:off x="1322714" y="1260814"/>
              <a:ext cx="2743200" cy="3191248"/>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100">
                <a:solidFill>
                  <a:schemeClr val="tx1"/>
                </a:solidFill>
              </a:endParaRPr>
            </a:p>
          </p:txBody>
        </p:sp>
        <p:sp>
          <p:nvSpPr>
            <p:cNvPr id="13" name="Rectangle 12">
              <a:extLst>
                <a:ext uri="{FF2B5EF4-FFF2-40B4-BE49-F238E27FC236}">
                  <a16:creationId xmlns:a16="http://schemas.microsoft.com/office/drawing/2014/main" id="{8175CFFE-A9E2-AC0A-E680-5434DCDEC984}"/>
                </a:ext>
              </a:extLst>
            </p:cNvPr>
            <p:cNvSpPr/>
            <p:nvPr/>
          </p:nvSpPr>
          <p:spPr>
            <a:xfrm>
              <a:off x="1322714" y="4379406"/>
              <a:ext cx="2743200" cy="81808"/>
            </a:xfrm>
            <a:prstGeom prst="rect">
              <a:avLst/>
            </a:prstGeom>
            <a:solidFill>
              <a:srgbClr val="D4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4" name="TextBox 4">
              <a:extLst>
                <a:ext uri="{FF2B5EF4-FFF2-40B4-BE49-F238E27FC236}">
                  <a16:creationId xmlns:a16="http://schemas.microsoft.com/office/drawing/2014/main" id="{B994787F-260E-DC62-0AA6-B867F0855F53}"/>
                </a:ext>
              </a:extLst>
            </p:cNvPr>
            <p:cNvSpPr txBox="1"/>
            <p:nvPr/>
          </p:nvSpPr>
          <p:spPr>
            <a:xfrm>
              <a:off x="1681676" y="2611324"/>
              <a:ext cx="2025275" cy="338554"/>
            </a:xfrm>
            <a:prstGeom prst="rect">
              <a:avLst/>
            </a:prstGeom>
          </p:spPr>
          <p:txBody>
            <a:bodyPr rot="0" spcFirstLastPara="0" vert="horz" wrap="square" lIns="91440" tIns="45720" rIns="91440" bIns="45720" numCol="1" spcCol="0" rtlCol="0" fromWordArt="0" anchor="b" anchorCtr="0" forceAA="0" compatLnSpc="1">
              <a:prstTxWarp prst="textNoShape">
                <a:avLst/>
              </a:prstTxWarp>
              <a:spAutoFit/>
            </a:bodyPr>
            <a:lstStyle/>
            <a:p>
              <a:pPr algn="ctr"/>
              <a:r>
                <a:rPr lang="en-US" sz="1600" b="1" spc="50" dirty="0"/>
                <a:t>Do Not Migrate</a:t>
              </a:r>
            </a:p>
          </p:txBody>
        </p:sp>
        <p:sp>
          <p:nvSpPr>
            <p:cNvPr id="15" name="Rectangle 14">
              <a:extLst>
                <a:ext uri="{FF2B5EF4-FFF2-40B4-BE49-F238E27FC236}">
                  <a16:creationId xmlns:a16="http://schemas.microsoft.com/office/drawing/2014/main" id="{04F5807B-8608-8A7E-19D2-1D1A808013A3}"/>
                </a:ext>
              </a:extLst>
            </p:cNvPr>
            <p:cNvSpPr/>
            <p:nvPr/>
          </p:nvSpPr>
          <p:spPr>
            <a:xfrm>
              <a:off x="1395735" y="2958082"/>
              <a:ext cx="2597156" cy="338554"/>
            </a:xfrm>
            <a:prstGeom prst="rect">
              <a:avLst/>
            </a:prstGeom>
          </p:spPr>
          <p:txBody>
            <a:bodyPr wrap="square" anchor="t">
              <a:noAutofit/>
            </a:bodyPr>
            <a:lstStyle/>
            <a:p>
              <a:pPr algn="ctr" fontAlgn="base">
                <a:lnSpc>
                  <a:spcPts val="1620"/>
                </a:lnSpc>
                <a:buClr>
                  <a:schemeClr val="tx1"/>
                </a:buClr>
              </a:pPr>
              <a:endParaRPr lang="en-US" sz="1600" spc="30" dirty="0">
                <a:solidFill>
                  <a:schemeClr val="tx1">
                    <a:lumMod val="65000"/>
                    <a:lumOff val="35000"/>
                  </a:schemeClr>
                </a:solidFill>
              </a:endParaRPr>
            </a:p>
            <a:p>
              <a:pPr algn="ctr" fontAlgn="base">
                <a:lnSpc>
                  <a:spcPts val="1620"/>
                </a:lnSpc>
                <a:buClr>
                  <a:schemeClr val="tx1"/>
                </a:buClr>
              </a:pPr>
              <a:r>
                <a:rPr lang="en-US" sz="1600" spc="30" dirty="0">
                  <a:solidFill>
                    <a:schemeClr val="tx1">
                      <a:lumMod val="65000"/>
                      <a:lumOff val="35000"/>
                    </a:schemeClr>
                  </a:solidFill>
                </a:rPr>
                <a:t>Content retired and </a:t>
              </a:r>
              <a:r>
                <a:rPr lang="en-US" sz="1600" b="1" spc="30" dirty="0">
                  <a:solidFill>
                    <a:schemeClr val="tx1">
                      <a:lumMod val="65000"/>
                      <a:lumOff val="35000"/>
                    </a:schemeClr>
                  </a:solidFill>
                </a:rPr>
                <a:t>not </a:t>
              </a:r>
              <a:r>
                <a:rPr lang="en-US" sz="1600" spc="30" dirty="0">
                  <a:solidFill>
                    <a:schemeClr val="tx1">
                      <a:lumMod val="65000"/>
                      <a:lumOff val="35000"/>
                    </a:schemeClr>
                  </a:solidFill>
                </a:rPr>
                <a:t>migrated</a:t>
              </a:r>
            </a:p>
          </p:txBody>
        </p:sp>
        <p:pic>
          <p:nvPicPr>
            <p:cNvPr id="16" name="Graphic 15" descr="Filing Box Archive outline">
              <a:extLst>
                <a:ext uri="{FF2B5EF4-FFF2-40B4-BE49-F238E27FC236}">
                  <a16:creationId xmlns:a16="http://schemas.microsoft.com/office/drawing/2014/main" id="{AD385DDE-B543-65A5-C5F1-87CF4EFC31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343" b="17343"/>
            <a:stretch>
              <a:fillRect/>
            </a:stretch>
          </p:blipFill>
          <p:spPr>
            <a:xfrm>
              <a:off x="1994316" y="1577235"/>
              <a:ext cx="1399996" cy="914400"/>
            </a:xfrm>
            <a:prstGeom prst="roundRect">
              <a:avLst>
                <a:gd name="adj" fmla="val 2765"/>
              </a:avLst>
            </a:prstGeom>
          </p:spPr>
        </p:pic>
      </p:grpSp>
      <p:grpSp>
        <p:nvGrpSpPr>
          <p:cNvPr id="3" name="Group 2">
            <a:extLst>
              <a:ext uri="{FF2B5EF4-FFF2-40B4-BE49-F238E27FC236}">
                <a16:creationId xmlns:a16="http://schemas.microsoft.com/office/drawing/2014/main" id="{C3860B65-698E-CF81-EDA8-EA9FA208CFE2}"/>
              </a:ext>
            </a:extLst>
          </p:cNvPr>
          <p:cNvGrpSpPr/>
          <p:nvPr/>
        </p:nvGrpSpPr>
        <p:grpSpPr>
          <a:xfrm>
            <a:off x="6589029" y="2247136"/>
            <a:ext cx="3054096" cy="3200401"/>
            <a:chOff x="5061982" y="1256237"/>
            <a:chExt cx="2759306" cy="3200401"/>
          </a:xfrm>
        </p:grpSpPr>
        <p:grpSp>
          <p:nvGrpSpPr>
            <p:cNvPr id="4" name="Group 3">
              <a:extLst>
                <a:ext uri="{FF2B5EF4-FFF2-40B4-BE49-F238E27FC236}">
                  <a16:creationId xmlns:a16="http://schemas.microsoft.com/office/drawing/2014/main" id="{B3BBA6E7-FBEA-5E91-55D8-171AF50D43D0}"/>
                </a:ext>
              </a:extLst>
            </p:cNvPr>
            <p:cNvGrpSpPr/>
            <p:nvPr/>
          </p:nvGrpSpPr>
          <p:grpSpPr>
            <a:xfrm>
              <a:off x="5078088" y="1256237"/>
              <a:ext cx="2743200" cy="3200401"/>
              <a:chOff x="344317" y="1005579"/>
              <a:chExt cx="2794298" cy="3577215"/>
            </a:xfrm>
          </p:grpSpPr>
          <p:sp>
            <p:nvSpPr>
              <p:cNvPr id="8" name="Rectangle 7">
                <a:extLst>
                  <a:ext uri="{FF2B5EF4-FFF2-40B4-BE49-F238E27FC236}">
                    <a16:creationId xmlns:a16="http://schemas.microsoft.com/office/drawing/2014/main" id="{324A5A4D-439A-FBFB-8F60-E24AAA6D66DD}"/>
                  </a:ext>
                </a:extLst>
              </p:cNvPr>
              <p:cNvSpPr/>
              <p:nvPr/>
            </p:nvSpPr>
            <p:spPr>
              <a:xfrm>
                <a:off x="344317" y="1005579"/>
                <a:ext cx="2794298" cy="3566984"/>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41613D5F-42CE-DA78-98F2-69C2087429F2}"/>
                  </a:ext>
                </a:extLst>
              </p:cNvPr>
              <p:cNvSpPr/>
              <p:nvPr/>
            </p:nvSpPr>
            <p:spPr>
              <a:xfrm>
                <a:off x="344317" y="4491354"/>
                <a:ext cx="2794298" cy="91440"/>
              </a:xfrm>
              <a:prstGeom prst="rect">
                <a:avLst/>
              </a:prstGeom>
              <a:solidFill>
                <a:srgbClr val="4CA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
          <p:nvSpPr>
            <p:cNvPr id="5" name="Rectangle 4">
              <a:extLst>
                <a:ext uri="{FF2B5EF4-FFF2-40B4-BE49-F238E27FC236}">
                  <a16:creationId xmlns:a16="http://schemas.microsoft.com/office/drawing/2014/main" id="{F4612A11-C712-FEFE-B234-09CAF31B235A}"/>
                </a:ext>
              </a:extLst>
            </p:cNvPr>
            <p:cNvSpPr/>
            <p:nvPr/>
          </p:nvSpPr>
          <p:spPr>
            <a:xfrm>
              <a:off x="5061982" y="2904397"/>
              <a:ext cx="2743200" cy="707886"/>
            </a:xfrm>
            <a:prstGeom prst="rect">
              <a:avLst/>
            </a:prstGeom>
          </p:spPr>
          <p:txBody>
            <a:bodyPr wrap="square" anchor="t">
              <a:spAutoFit/>
            </a:bodyPr>
            <a:lstStyle/>
            <a:p>
              <a:pPr algn="ctr" fontAlgn="base">
                <a:lnSpc>
                  <a:spcPts val="1620"/>
                </a:lnSpc>
                <a:buClr>
                  <a:schemeClr val="tx1"/>
                </a:buClr>
              </a:pPr>
              <a:endParaRPr lang="en-US" sz="1600" spc="30" dirty="0">
                <a:solidFill>
                  <a:schemeClr val="tx1">
                    <a:lumMod val="65000"/>
                    <a:lumOff val="35000"/>
                  </a:schemeClr>
                </a:solidFill>
              </a:endParaRPr>
            </a:p>
            <a:p>
              <a:pPr algn="ctr" fontAlgn="base">
                <a:lnSpc>
                  <a:spcPts val="1620"/>
                </a:lnSpc>
                <a:buClr>
                  <a:schemeClr val="tx1"/>
                </a:buClr>
              </a:pPr>
              <a:r>
                <a:rPr lang="en-US" sz="1600" spc="30" dirty="0">
                  <a:solidFill>
                    <a:schemeClr val="tx1">
                      <a:lumMod val="65000"/>
                      <a:lumOff val="35000"/>
                    </a:schemeClr>
                  </a:solidFill>
                </a:rPr>
                <a:t>Content migrated </a:t>
              </a:r>
              <a:r>
                <a:rPr lang="en-US" sz="1600" b="1" spc="30" dirty="0">
                  <a:solidFill>
                    <a:schemeClr val="tx1">
                      <a:lumMod val="65000"/>
                      <a:lumOff val="35000"/>
                    </a:schemeClr>
                  </a:solidFill>
                </a:rPr>
                <a:t>as-is</a:t>
              </a:r>
              <a:r>
                <a:rPr lang="en-US" sz="1600" spc="30" dirty="0">
                  <a:solidFill>
                    <a:schemeClr val="tx1">
                      <a:lumMod val="65000"/>
                      <a:lumOff val="35000"/>
                    </a:schemeClr>
                  </a:solidFill>
                </a:rPr>
                <a:t> by Granicus</a:t>
              </a:r>
            </a:p>
          </p:txBody>
        </p:sp>
        <p:sp>
          <p:nvSpPr>
            <p:cNvPr id="6" name="TextBox 10">
              <a:extLst>
                <a:ext uri="{FF2B5EF4-FFF2-40B4-BE49-F238E27FC236}">
                  <a16:creationId xmlns:a16="http://schemas.microsoft.com/office/drawing/2014/main" id="{9EA37E4E-2A44-4DC5-24A1-A1CD1BE78691}"/>
                </a:ext>
              </a:extLst>
            </p:cNvPr>
            <p:cNvSpPr txBox="1"/>
            <p:nvPr/>
          </p:nvSpPr>
          <p:spPr>
            <a:xfrm>
              <a:off x="5284188" y="2565843"/>
              <a:ext cx="2298788" cy="338554"/>
            </a:xfrm>
            <a:prstGeom prst="rect">
              <a:avLst/>
            </a:prstGeom>
          </p:spPr>
          <p:txBody>
            <a:bodyPr rot="0" spcFirstLastPara="0" vert="horz" wrap="square" lIns="91440" tIns="45720" rIns="91440" bIns="45720" numCol="1" spcCol="0" rtlCol="0" fromWordArt="0" anchor="b" anchorCtr="0" forceAA="0" compatLnSpc="1">
              <a:prstTxWarp prst="textNoShape">
                <a:avLst/>
              </a:prstTxWarp>
              <a:spAutoFit/>
            </a:bodyPr>
            <a:lstStyle/>
            <a:p>
              <a:pPr algn="ctr"/>
              <a:r>
                <a:rPr lang="en-US" sz="1600" b="1" spc="50" dirty="0"/>
                <a:t>Migrate</a:t>
              </a:r>
              <a:endParaRPr lang="en-US" dirty="0"/>
            </a:p>
          </p:txBody>
        </p:sp>
        <p:pic>
          <p:nvPicPr>
            <p:cNvPr id="7" name="Graphic 6" descr="Share outline">
              <a:extLst>
                <a:ext uri="{FF2B5EF4-FFF2-40B4-BE49-F238E27FC236}">
                  <a16:creationId xmlns:a16="http://schemas.microsoft.com/office/drawing/2014/main" id="{AA39AA1A-C816-F444-DAB4-6E0580006FB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111" b="1173"/>
            <a:stretch/>
          </p:blipFill>
          <p:spPr>
            <a:xfrm>
              <a:off x="5851566" y="1409586"/>
              <a:ext cx="1196244" cy="1156257"/>
            </a:xfrm>
            <a:prstGeom prst="roundRect">
              <a:avLst>
                <a:gd name="adj" fmla="val 3342"/>
              </a:avLst>
            </a:prstGeom>
          </p:spPr>
        </p:pic>
      </p:grpSp>
    </p:spTree>
    <p:extLst>
      <p:ext uri="{BB962C8B-B14F-4D97-AF65-F5344CB8AC3E}">
        <p14:creationId xmlns:p14="http://schemas.microsoft.com/office/powerpoint/2010/main" val="22041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Rationalizing Content</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What gets migrated? What doesn’t get migrated?</a:t>
            </a:r>
          </a:p>
        </p:txBody>
      </p:sp>
      <p:grpSp>
        <p:nvGrpSpPr>
          <p:cNvPr id="2" name="Group 1">
            <a:extLst>
              <a:ext uri="{FF2B5EF4-FFF2-40B4-BE49-F238E27FC236}">
                <a16:creationId xmlns:a16="http://schemas.microsoft.com/office/drawing/2014/main" id="{58572A40-4E3E-3590-C9D9-C94FA9BB84A8}"/>
              </a:ext>
            </a:extLst>
          </p:cNvPr>
          <p:cNvGrpSpPr/>
          <p:nvPr/>
        </p:nvGrpSpPr>
        <p:grpSpPr>
          <a:xfrm>
            <a:off x="2542032" y="2251713"/>
            <a:ext cx="3050929" cy="3200400"/>
            <a:chOff x="1322714" y="1260814"/>
            <a:chExt cx="2743200" cy="3200400"/>
          </a:xfrm>
        </p:grpSpPr>
        <p:sp>
          <p:nvSpPr>
            <p:cNvPr id="12" name="Rectangle 11">
              <a:extLst>
                <a:ext uri="{FF2B5EF4-FFF2-40B4-BE49-F238E27FC236}">
                  <a16:creationId xmlns:a16="http://schemas.microsoft.com/office/drawing/2014/main" id="{2CBC8FBF-5B6C-B859-076D-44725D1A4237}"/>
                </a:ext>
              </a:extLst>
            </p:cNvPr>
            <p:cNvSpPr/>
            <p:nvPr/>
          </p:nvSpPr>
          <p:spPr>
            <a:xfrm>
              <a:off x="1322714" y="1260814"/>
              <a:ext cx="2743200" cy="3191248"/>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sz="1100">
                <a:solidFill>
                  <a:schemeClr val="tx1"/>
                </a:solidFill>
              </a:endParaRPr>
            </a:p>
          </p:txBody>
        </p:sp>
        <p:sp>
          <p:nvSpPr>
            <p:cNvPr id="13" name="Rectangle 12">
              <a:extLst>
                <a:ext uri="{FF2B5EF4-FFF2-40B4-BE49-F238E27FC236}">
                  <a16:creationId xmlns:a16="http://schemas.microsoft.com/office/drawing/2014/main" id="{8175CFFE-A9E2-AC0A-E680-5434DCDEC984}"/>
                </a:ext>
              </a:extLst>
            </p:cNvPr>
            <p:cNvSpPr/>
            <p:nvPr/>
          </p:nvSpPr>
          <p:spPr>
            <a:xfrm>
              <a:off x="1322714" y="4379406"/>
              <a:ext cx="2743200" cy="81808"/>
            </a:xfrm>
            <a:prstGeom prst="rect">
              <a:avLst/>
            </a:prstGeom>
            <a:solidFill>
              <a:srgbClr val="D41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4" name="TextBox 4">
              <a:extLst>
                <a:ext uri="{FF2B5EF4-FFF2-40B4-BE49-F238E27FC236}">
                  <a16:creationId xmlns:a16="http://schemas.microsoft.com/office/drawing/2014/main" id="{B994787F-260E-DC62-0AA6-B867F0855F53}"/>
                </a:ext>
              </a:extLst>
            </p:cNvPr>
            <p:cNvSpPr txBox="1"/>
            <p:nvPr/>
          </p:nvSpPr>
          <p:spPr>
            <a:xfrm>
              <a:off x="1681676" y="2611324"/>
              <a:ext cx="2025275" cy="338554"/>
            </a:xfrm>
            <a:prstGeom prst="rect">
              <a:avLst/>
            </a:prstGeom>
          </p:spPr>
          <p:txBody>
            <a:bodyPr rot="0" spcFirstLastPara="0" vert="horz" wrap="square" lIns="91440" tIns="45720" rIns="91440" bIns="45720" numCol="1" spcCol="0" rtlCol="0" fromWordArt="0" anchor="b" anchorCtr="0" forceAA="0" compatLnSpc="1">
              <a:prstTxWarp prst="textNoShape">
                <a:avLst/>
              </a:prstTxWarp>
              <a:spAutoFit/>
            </a:bodyPr>
            <a:lstStyle/>
            <a:p>
              <a:pPr algn="ctr"/>
              <a:r>
                <a:rPr lang="en-US" sz="1600" b="1" spc="50" dirty="0"/>
                <a:t>Do Not Migrate</a:t>
              </a:r>
            </a:p>
          </p:txBody>
        </p:sp>
        <p:sp>
          <p:nvSpPr>
            <p:cNvPr id="15" name="Rectangle 14">
              <a:extLst>
                <a:ext uri="{FF2B5EF4-FFF2-40B4-BE49-F238E27FC236}">
                  <a16:creationId xmlns:a16="http://schemas.microsoft.com/office/drawing/2014/main" id="{04F5807B-8608-8A7E-19D2-1D1A808013A3}"/>
                </a:ext>
              </a:extLst>
            </p:cNvPr>
            <p:cNvSpPr/>
            <p:nvPr/>
          </p:nvSpPr>
          <p:spPr>
            <a:xfrm>
              <a:off x="1395735" y="2958082"/>
              <a:ext cx="2597156" cy="338554"/>
            </a:xfrm>
            <a:prstGeom prst="rect">
              <a:avLst/>
            </a:prstGeom>
          </p:spPr>
          <p:txBody>
            <a:bodyPr wrap="square" anchor="t">
              <a:noAutofit/>
            </a:bodyPr>
            <a:lstStyle/>
            <a:p>
              <a:pPr marL="285750" indent="-285750" fontAlgn="base">
                <a:lnSpc>
                  <a:spcPts val="1620"/>
                </a:lnSpc>
                <a:buClr>
                  <a:schemeClr val="tx1"/>
                </a:buClr>
                <a:buFont typeface="Wingdings" pitchFamily="2" charset="2"/>
                <a:buChar char="ü"/>
              </a:pPr>
              <a:r>
                <a:rPr lang="en-US" sz="1400" spc="30" dirty="0">
                  <a:solidFill>
                    <a:schemeClr val="tx1">
                      <a:lumMod val="65000"/>
                      <a:lumOff val="35000"/>
                    </a:schemeClr>
                  </a:solidFill>
                </a:rPr>
                <a:t>Low page views</a:t>
              </a:r>
            </a:p>
            <a:p>
              <a:pPr marL="285750" indent="-285750" fontAlgn="base">
                <a:lnSpc>
                  <a:spcPts val="1620"/>
                </a:lnSpc>
                <a:buClr>
                  <a:schemeClr val="tx1"/>
                </a:buClr>
                <a:buFont typeface="Wingdings" pitchFamily="2" charset="2"/>
                <a:buChar char="ü"/>
              </a:pPr>
              <a:r>
                <a:rPr lang="en-US" sz="1400" spc="30" dirty="0">
                  <a:solidFill>
                    <a:schemeClr val="tx1">
                      <a:lumMod val="65000"/>
                      <a:lumOff val="35000"/>
                    </a:schemeClr>
                  </a:solidFill>
                </a:rPr>
                <a:t>Outdated</a:t>
              </a:r>
            </a:p>
            <a:p>
              <a:pPr marL="285750" indent="-285750" fontAlgn="base">
                <a:lnSpc>
                  <a:spcPts val="1620"/>
                </a:lnSpc>
                <a:buClr>
                  <a:schemeClr val="tx1"/>
                </a:buClr>
                <a:buFont typeface="Wingdings" pitchFamily="2" charset="2"/>
                <a:buChar char="ü"/>
              </a:pPr>
              <a:r>
                <a:rPr lang="en-US" sz="1400" spc="30" dirty="0">
                  <a:solidFill>
                    <a:schemeClr val="tx1">
                      <a:lumMod val="65000"/>
                      <a:lumOff val="35000"/>
                    </a:schemeClr>
                  </a:solidFill>
                </a:rPr>
                <a:t>Unnecessary</a:t>
              </a:r>
            </a:p>
            <a:p>
              <a:pPr marL="285750" indent="-285750" fontAlgn="base">
                <a:lnSpc>
                  <a:spcPts val="1620"/>
                </a:lnSpc>
                <a:buClr>
                  <a:schemeClr val="tx1"/>
                </a:buClr>
                <a:buFont typeface="Wingdings" pitchFamily="2" charset="2"/>
                <a:buChar char="ü"/>
              </a:pPr>
              <a:r>
                <a:rPr lang="en-US" sz="1400" spc="30" dirty="0">
                  <a:solidFill>
                    <a:schemeClr val="tx1">
                      <a:lumMod val="65000"/>
                      <a:lumOff val="35000"/>
                    </a:schemeClr>
                  </a:solidFill>
                </a:rPr>
                <a:t>Redundant or duplicate</a:t>
              </a:r>
              <a:br>
                <a:rPr lang="en-US" sz="1400" spc="30" dirty="0">
                  <a:solidFill>
                    <a:schemeClr val="tx1">
                      <a:lumMod val="65000"/>
                      <a:lumOff val="35000"/>
                    </a:schemeClr>
                  </a:solidFill>
                </a:rPr>
              </a:br>
              <a:r>
                <a:rPr lang="en-US" sz="1400" spc="30" dirty="0">
                  <a:solidFill>
                    <a:schemeClr val="tx1">
                      <a:lumMod val="65000"/>
                      <a:lumOff val="35000"/>
                    </a:schemeClr>
                  </a:solidFill>
                </a:rPr>
                <a:t>(1 source of truth)</a:t>
              </a:r>
            </a:p>
          </p:txBody>
        </p:sp>
        <p:pic>
          <p:nvPicPr>
            <p:cNvPr id="16" name="Graphic 15" descr="Filing Box Archive outline">
              <a:extLst>
                <a:ext uri="{FF2B5EF4-FFF2-40B4-BE49-F238E27FC236}">
                  <a16:creationId xmlns:a16="http://schemas.microsoft.com/office/drawing/2014/main" id="{AD385DDE-B543-65A5-C5F1-87CF4EFC31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343" b="17343"/>
            <a:stretch>
              <a:fillRect/>
            </a:stretch>
          </p:blipFill>
          <p:spPr>
            <a:xfrm>
              <a:off x="1994316" y="1577235"/>
              <a:ext cx="1399996" cy="914400"/>
            </a:xfrm>
            <a:prstGeom prst="roundRect">
              <a:avLst>
                <a:gd name="adj" fmla="val 2765"/>
              </a:avLst>
            </a:prstGeom>
          </p:spPr>
        </p:pic>
      </p:grpSp>
      <p:grpSp>
        <p:nvGrpSpPr>
          <p:cNvPr id="3" name="Group 2">
            <a:extLst>
              <a:ext uri="{FF2B5EF4-FFF2-40B4-BE49-F238E27FC236}">
                <a16:creationId xmlns:a16="http://schemas.microsoft.com/office/drawing/2014/main" id="{C3860B65-698E-CF81-EDA8-EA9FA208CFE2}"/>
              </a:ext>
            </a:extLst>
          </p:cNvPr>
          <p:cNvGrpSpPr/>
          <p:nvPr/>
        </p:nvGrpSpPr>
        <p:grpSpPr>
          <a:xfrm>
            <a:off x="6589028" y="2247136"/>
            <a:ext cx="3050929" cy="3200401"/>
            <a:chOff x="5061982" y="1256237"/>
            <a:chExt cx="2759306" cy="3200401"/>
          </a:xfrm>
        </p:grpSpPr>
        <p:grpSp>
          <p:nvGrpSpPr>
            <p:cNvPr id="4" name="Group 3">
              <a:extLst>
                <a:ext uri="{FF2B5EF4-FFF2-40B4-BE49-F238E27FC236}">
                  <a16:creationId xmlns:a16="http://schemas.microsoft.com/office/drawing/2014/main" id="{B3BBA6E7-FBEA-5E91-55D8-171AF50D43D0}"/>
                </a:ext>
              </a:extLst>
            </p:cNvPr>
            <p:cNvGrpSpPr/>
            <p:nvPr/>
          </p:nvGrpSpPr>
          <p:grpSpPr>
            <a:xfrm>
              <a:off x="5078088" y="1256237"/>
              <a:ext cx="2743200" cy="3200401"/>
              <a:chOff x="344317" y="1005579"/>
              <a:chExt cx="2794298" cy="3577215"/>
            </a:xfrm>
          </p:grpSpPr>
          <p:sp>
            <p:nvSpPr>
              <p:cNvPr id="8" name="Rectangle 7">
                <a:extLst>
                  <a:ext uri="{FF2B5EF4-FFF2-40B4-BE49-F238E27FC236}">
                    <a16:creationId xmlns:a16="http://schemas.microsoft.com/office/drawing/2014/main" id="{324A5A4D-439A-FBFB-8F60-E24AAA6D66DD}"/>
                  </a:ext>
                </a:extLst>
              </p:cNvPr>
              <p:cNvSpPr/>
              <p:nvPr/>
            </p:nvSpPr>
            <p:spPr>
              <a:xfrm>
                <a:off x="344317" y="1005579"/>
                <a:ext cx="2794298" cy="3566984"/>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41613D5F-42CE-DA78-98F2-69C2087429F2}"/>
                  </a:ext>
                </a:extLst>
              </p:cNvPr>
              <p:cNvSpPr/>
              <p:nvPr/>
            </p:nvSpPr>
            <p:spPr>
              <a:xfrm>
                <a:off x="344317" y="4491354"/>
                <a:ext cx="2794298" cy="91440"/>
              </a:xfrm>
              <a:prstGeom prst="rect">
                <a:avLst/>
              </a:prstGeom>
              <a:solidFill>
                <a:srgbClr val="4CA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grpSp>
        <p:sp>
          <p:nvSpPr>
            <p:cNvPr id="5" name="Rectangle 4">
              <a:extLst>
                <a:ext uri="{FF2B5EF4-FFF2-40B4-BE49-F238E27FC236}">
                  <a16:creationId xmlns:a16="http://schemas.microsoft.com/office/drawing/2014/main" id="{F4612A11-C712-FEFE-B234-09CAF31B235A}"/>
                </a:ext>
              </a:extLst>
            </p:cNvPr>
            <p:cNvSpPr/>
            <p:nvPr/>
          </p:nvSpPr>
          <p:spPr>
            <a:xfrm>
              <a:off x="5061982" y="2904397"/>
              <a:ext cx="2743200" cy="913070"/>
            </a:xfrm>
            <a:prstGeom prst="rect">
              <a:avLst/>
            </a:prstGeom>
          </p:spPr>
          <p:txBody>
            <a:bodyPr wrap="square" anchor="t">
              <a:spAutoFit/>
            </a:bodyPr>
            <a:lstStyle/>
            <a:p>
              <a:pPr marL="285750" indent="-285750" fontAlgn="base">
                <a:lnSpc>
                  <a:spcPts val="1620"/>
                </a:lnSpc>
                <a:buClr>
                  <a:schemeClr val="tx1"/>
                </a:buClr>
                <a:buFont typeface="Wingdings" pitchFamily="2" charset="2"/>
                <a:buChar char="ü"/>
              </a:pPr>
              <a:r>
                <a:rPr lang="en-US" sz="1600" spc="30" dirty="0">
                  <a:solidFill>
                    <a:schemeClr val="tx1">
                      <a:lumMod val="65000"/>
                      <a:lumOff val="35000"/>
                    </a:schemeClr>
                  </a:solidFill>
                </a:rPr>
                <a:t>High page views</a:t>
              </a:r>
            </a:p>
            <a:p>
              <a:pPr marL="285750" indent="-285750" fontAlgn="base">
                <a:lnSpc>
                  <a:spcPts val="1620"/>
                </a:lnSpc>
                <a:buClr>
                  <a:schemeClr val="tx1"/>
                </a:buClr>
                <a:buFont typeface="Wingdings" pitchFamily="2" charset="2"/>
                <a:buChar char="ü"/>
              </a:pPr>
              <a:r>
                <a:rPr lang="en-US" sz="1600" spc="30" dirty="0">
                  <a:solidFill>
                    <a:schemeClr val="tx1">
                      <a:lumMod val="65000"/>
                      <a:lumOff val="35000"/>
                    </a:schemeClr>
                  </a:solidFill>
                </a:rPr>
                <a:t>Useful or relevant</a:t>
              </a:r>
            </a:p>
            <a:p>
              <a:pPr marL="285750" indent="-285750" fontAlgn="base">
                <a:lnSpc>
                  <a:spcPts val="1620"/>
                </a:lnSpc>
                <a:buClr>
                  <a:schemeClr val="tx1"/>
                </a:buClr>
                <a:buFont typeface="Wingdings" pitchFamily="2" charset="2"/>
                <a:buChar char="ü"/>
              </a:pPr>
              <a:r>
                <a:rPr lang="en-US" sz="1600" spc="30" dirty="0">
                  <a:solidFill>
                    <a:schemeClr val="tx1">
                      <a:lumMod val="65000"/>
                      <a:lumOff val="35000"/>
                    </a:schemeClr>
                  </a:solidFill>
                </a:rPr>
                <a:t>Task-driven</a:t>
              </a:r>
            </a:p>
            <a:p>
              <a:pPr marL="285750" indent="-285750" fontAlgn="base">
                <a:lnSpc>
                  <a:spcPts val="1620"/>
                </a:lnSpc>
                <a:buClr>
                  <a:schemeClr val="tx1"/>
                </a:buClr>
                <a:buFont typeface="Wingdings" pitchFamily="2" charset="2"/>
                <a:buChar char="ü"/>
              </a:pPr>
              <a:r>
                <a:rPr lang="en-US" sz="1600" spc="30" dirty="0">
                  <a:solidFill>
                    <a:schemeClr val="tx1">
                      <a:lumMod val="65000"/>
                      <a:lumOff val="35000"/>
                    </a:schemeClr>
                  </a:solidFill>
                </a:rPr>
                <a:t>Required (legal)</a:t>
              </a:r>
            </a:p>
          </p:txBody>
        </p:sp>
        <p:sp>
          <p:nvSpPr>
            <p:cNvPr id="6" name="TextBox 10">
              <a:extLst>
                <a:ext uri="{FF2B5EF4-FFF2-40B4-BE49-F238E27FC236}">
                  <a16:creationId xmlns:a16="http://schemas.microsoft.com/office/drawing/2014/main" id="{9EA37E4E-2A44-4DC5-24A1-A1CD1BE78691}"/>
                </a:ext>
              </a:extLst>
            </p:cNvPr>
            <p:cNvSpPr txBox="1"/>
            <p:nvPr/>
          </p:nvSpPr>
          <p:spPr>
            <a:xfrm>
              <a:off x="5284188" y="2565843"/>
              <a:ext cx="2298788" cy="338554"/>
            </a:xfrm>
            <a:prstGeom prst="rect">
              <a:avLst/>
            </a:prstGeom>
          </p:spPr>
          <p:txBody>
            <a:bodyPr rot="0" spcFirstLastPara="0" vert="horz" wrap="square" lIns="91440" tIns="45720" rIns="91440" bIns="45720" numCol="1" spcCol="0" rtlCol="0" fromWordArt="0" anchor="b" anchorCtr="0" forceAA="0" compatLnSpc="1">
              <a:prstTxWarp prst="textNoShape">
                <a:avLst/>
              </a:prstTxWarp>
              <a:spAutoFit/>
            </a:bodyPr>
            <a:lstStyle/>
            <a:p>
              <a:pPr algn="ctr"/>
              <a:r>
                <a:rPr lang="en-US" sz="1600" b="1" spc="50" dirty="0"/>
                <a:t>Migrate</a:t>
              </a:r>
              <a:endParaRPr lang="en-US" dirty="0"/>
            </a:p>
          </p:txBody>
        </p:sp>
        <p:pic>
          <p:nvPicPr>
            <p:cNvPr id="7" name="Graphic 6" descr="Share outline">
              <a:extLst>
                <a:ext uri="{FF2B5EF4-FFF2-40B4-BE49-F238E27FC236}">
                  <a16:creationId xmlns:a16="http://schemas.microsoft.com/office/drawing/2014/main" id="{AA39AA1A-C816-F444-DAB4-6E0580006FB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111" b="1173"/>
            <a:stretch/>
          </p:blipFill>
          <p:spPr>
            <a:xfrm>
              <a:off x="5851566" y="1409586"/>
              <a:ext cx="1196244" cy="1156257"/>
            </a:xfrm>
            <a:prstGeom prst="roundRect">
              <a:avLst>
                <a:gd name="adj" fmla="val 3342"/>
              </a:avLst>
            </a:prstGeom>
          </p:spPr>
        </p:pic>
      </p:grpSp>
    </p:spTree>
    <p:extLst>
      <p:ext uri="{BB962C8B-B14F-4D97-AF65-F5344CB8AC3E}">
        <p14:creationId xmlns:p14="http://schemas.microsoft.com/office/powerpoint/2010/main" val="39044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A171C934-9CCF-853F-8C94-5F53403BF638}"/>
              </a:ext>
            </a:extLst>
          </p:cNvPr>
          <p:cNvSpPr/>
          <p:nvPr/>
        </p:nvSpPr>
        <p:spPr>
          <a:xfrm>
            <a:off x="7609816" y="1632076"/>
            <a:ext cx="2375148" cy="2375148"/>
          </a:xfrm>
          <a:prstGeom prst="ellipse">
            <a:avLst/>
          </a:prstGeom>
          <a:solidFill>
            <a:schemeClr val="accent2">
              <a:alpha val="14282"/>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entury Gothic"/>
              <a:ea typeface="+mn-ea"/>
              <a:cs typeface="+mn-cs"/>
            </a:endParaRPr>
          </a:p>
        </p:txBody>
      </p:sp>
      <p:sp>
        <p:nvSpPr>
          <p:cNvPr id="17" name="Oval 16">
            <a:extLst>
              <a:ext uri="{FF2B5EF4-FFF2-40B4-BE49-F238E27FC236}">
                <a16:creationId xmlns:a16="http://schemas.microsoft.com/office/drawing/2014/main" id="{572FD2D9-D72C-AD7C-D0E4-5CB74BE65A9E}"/>
              </a:ext>
            </a:extLst>
          </p:cNvPr>
          <p:cNvSpPr/>
          <p:nvPr/>
        </p:nvSpPr>
        <p:spPr>
          <a:xfrm>
            <a:off x="2226513" y="1632076"/>
            <a:ext cx="2375148" cy="2375148"/>
          </a:xfrm>
          <a:prstGeom prst="ellipse">
            <a:avLst/>
          </a:prstGeom>
          <a:solidFill>
            <a:schemeClr val="accent5">
              <a:alpha val="14282"/>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57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entury Gothic"/>
              <a:ea typeface="+mn-ea"/>
              <a:cs typeface="+mn-cs"/>
            </a:endParaRPr>
          </a:p>
        </p:txBody>
      </p:sp>
      <p:pic>
        <p:nvPicPr>
          <p:cNvPr id="3" name="Picture Placeholder 2" descr="Document with solid fill">
            <a:extLst>
              <a:ext uri="{FF2B5EF4-FFF2-40B4-BE49-F238E27FC236}">
                <a16:creationId xmlns:a16="http://schemas.microsoft.com/office/drawing/2014/main" id="{57FA19A2-ED59-60D9-FE1A-EC036DB5E9A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8" r="138"/>
          <a:stretch>
            <a:fillRect/>
          </a:stretch>
        </p:blipFill>
        <p:spPr/>
      </p:pic>
      <p:sp>
        <p:nvSpPr>
          <p:cNvPr id="13" name="Text Placeholder 12">
            <a:extLst>
              <a:ext uri="{FF2B5EF4-FFF2-40B4-BE49-F238E27FC236}">
                <a16:creationId xmlns:a16="http://schemas.microsoft.com/office/drawing/2014/main" id="{6277E9E1-B24C-0048-7392-B15CADD0752B}"/>
              </a:ext>
            </a:extLst>
          </p:cNvPr>
          <p:cNvSpPr>
            <a:spLocks noGrp="1"/>
          </p:cNvSpPr>
          <p:nvPr>
            <p:ph type="body" sz="quarter" idx="11"/>
          </p:nvPr>
        </p:nvSpPr>
        <p:spPr>
          <a:xfrm>
            <a:off x="1354349" y="4235782"/>
            <a:ext cx="4119477" cy="1546449"/>
          </a:xfrm>
        </p:spPr>
        <p:txBody>
          <a:bodyPr/>
          <a:lstStyle/>
          <a:p>
            <a:r>
              <a:rPr lang="en-US" dirty="0"/>
              <a:t>600 pages</a:t>
            </a:r>
            <a:endParaRPr lang="en-US" b="0" dirty="0"/>
          </a:p>
          <a:p>
            <a:r>
              <a:rPr lang="en-US" sz="1600" b="0" dirty="0"/>
              <a:t>Up to 600 pages of public content migrated from your existing website</a:t>
            </a:r>
            <a:endParaRPr lang="en-US" sz="1600" dirty="0"/>
          </a:p>
        </p:txBody>
      </p:sp>
      <p:pic>
        <p:nvPicPr>
          <p:cNvPr id="5" name="Picture Placeholder 4" descr="World with solid fill">
            <a:extLst>
              <a:ext uri="{FF2B5EF4-FFF2-40B4-BE49-F238E27FC236}">
                <a16:creationId xmlns:a16="http://schemas.microsoft.com/office/drawing/2014/main" id="{7D8D51C9-D7FF-338F-41AF-6114ECA84FAC}"/>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38" r="138"/>
          <a:stretch>
            <a:fillRect/>
          </a:stretch>
        </p:blipFill>
        <p:spPr/>
      </p:pic>
      <p:sp>
        <p:nvSpPr>
          <p:cNvPr id="15" name="Text Placeholder 14">
            <a:extLst>
              <a:ext uri="{FF2B5EF4-FFF2-40B4-BE49-F238E27FC236}">
                <a16:creationId xmlns:a16="http://schemas.microsoft.com/office/drawing/2014/main" id="{F7B344A0-967F-5C5D-E654-F15F7A22ED4D}"/>
              </a:ext>
            </a:extLst>
          </p:cNvPr>
          <p:cNvSpPr>
            <a:spLocks noGrp="1"/>
          </p:cNvSpPr>
          <p:nvPr>
            <p:ph type="body" sz="quarter" idx="15"/>
          </p:nvPr>
        </p:nvSpPr>
        <p:spPr>
          <a:xfrm>
            <a:off x="6737652" y="4235782"/>
            <a:ext cx="4119477" cy="1546449"/>
          </a:xfrm>
        </p:spPr>
        <p:txBody>
          <a:bodyPr/>
          <a:lstStyle/>
          <a:p>
            <a:r>
              <a:rPr lang="en-US" dirty="0"/>
              <a:t>Your URL</a:t>
            </a:r>
            <a:endParaRPr lang="en-US" sz="1600" b="0" dirty="0"/>
          </a:p>
          <a:p>
            <a:r>
              <a:rPr lang="en-US" sz="1600" b="0" dirty="0"/>
              <a:t>https://mvcommission.org/</a:t>
            </a:r>
            <a:endParaRPr lang="en-US" sz="1600" dirty="0"/>
          </a:p>
        </p:txBody>
      </p:sp>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What’s in scope?</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728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14A537-C5AA-DCB2-2B9B-5ACBC89EEBBA}"/>
              </a:ext>
            </a:extLst>
          </p:cNvPr>
          <p:cNvGrpSpPr/>
          <p:nvPr/>
        </p:nvGrpSpPr>
        <p:grpSpPr>
          <a:xfrm>
            <a:off x="5946770" y="1757190"/>
            <a:ext cx="5695954" cy="3454632"/>
            <a:chOff x="5381826" y="1645260"/>
            <a:chExt cx="5695954" cy="3454632"/>
          </a:xfrm>
        </p:grpSpPr>
        <p:pic>
          <p:nvPicPr>
            <p:cNvPr id="7" name="Picture 6" descr="landing-page-ed.png">
              <a:extLst>
                <a:ext uri="{FF2B5EF4-FFF2-40B4-BE49-F238E27FC236}">
                  <a16:creationId xmlns:a16="http://schemas.microsoft.com/office/drawing/2014/main" id="{35F4B6DE-DC19-9242-C80F-8B78235896D6}"/>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5381826" y="1645260"/>
              <a:ext cx="5695954" cy="3454632"/>
            </a:xfrm>
            <a:prstGeom prst="rect">
              <a:avLst/>
            </a:prstGeom>
          </p:spPr>
        </p:pic>
        <p:sp>
          <p:nvSpPr>
            <p:cNvPr id="8" name="Rectangle 7">
              <a:extLst>
                <a:ext uri="{FF2B5EF4-FFF2-40B4-BE49-F238E27FC236}">
                  <a16:creationId xmlns:a16="http://schemas.microsoft.com/office/drawing/2014/main" id="{FD4D5EEA-C361-1A31-B069-70D572206EDD}"/>
                </a:ext>
              </a:extLst>
            </p:cNvPr>
            <p:cNvSpPr/>
            <p:nvPr userDrawn="1"/>
          </p:nvSpPr>
          <p:spPr>
            <a:xfrm>
              <a:off x="6035040" y="1894037"/>
              <a:ext cx="4364119" cy="2693187"/>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grpSp>
      <p:sp>
        <p:nvSpPr>
          <p:cNvPr id="9" name="Title 8">
            <a:extLst>
              <a:ext uri="{FF2B5EF4-FFF2-40B4-BE49-F238E27FC236}">
                <a16:creationId xmlns:a16="http://schemas.microsoft.com/office/drawing/2014/main" id="{CA6894A2-7A0B-7B22-9EDB-60850666EF89}"/>
              </a:ext>
            </a:extLst>
          </p:cNvPr>
          <p:cNvSpPr>
            <a:spLocks noGrp="1"/>
          </p:cNvSpPr>
          <p:nvPr>
            <p:ph type="title"/>
          </p:nvPr>
        </p:nvSpPr>
        <p:spPr>
          <a:xfrm>
            <a:off x="609600" y="425949"/>
            <a:ext cx="6632448" cy="647479"/>
          </a:xfrm>
        </p:spPr>
        <p:txBody>
          <a:bodyPr>
            <a:normAutofit/>
          </a:bodyPr>
          <a:lstStyle/>
          <a:p>
            <a:r>
              <a:rPr lang="en-US" dirty="0"/>
              <a:t>Content Rationalization Worksheet</a:t>
            </a:r>
          </a:p>
        </p:txBody>
      </p:sp>
      <p:sp>
        <p:nvSpPr>
          <p:cNvPr id="11" name="Subtitle 10">
            <a:extLst>
              <a:ext uri="{FF2B5EF4-FFF2-40B4-BE49-F238E27FC236}">
                <a16:creationId xmlns:a16="http://schemas.microsoft.com/office/drawing/2014/main" id="{D3FE898C-0B99-DB3F-2289-94D88EE7F418}"/>
              </a:ext>
            </a:extLst>
          </p:cNvPr>
          <p:cNvSpPr>
            <a:spLocks noGrp="1"/>
          </p:cNvSpPr>
          <p:nvPr>
            <p:ph type="subTitle" idx="11"/>
          </p:nvPr>
        </p:nvSpPr>
        <p:spPr/>
        <p:txBody>
          <a:bodyPr/>
          <a:lstStyle/>
          <a:p>
            <a:r>
              <a:rPr lang="en-US" dirty="0"/>
              <a:t>Archive or Migrate</a:t>
            </a:r>
          </a:p>
        </p:txBody>
      </p:sp>
      <p:sp>
        <p:nvSpPr>
          <p:cNvPr id="12" name="Text Placeholder 11">
            <a:extLst>
              <a:ext uri="{FF2B5EF4-FFF2-40B4-BE49-F238E27FC236}">
                <a16:creationId xmlns:a16="http://schemas.microsoft.com/office/drawing/2014/main" id="{07020E67-2878-0A55-D986-184F89C154E7}"/>
              </a:ext>
            </a:extLst>
          </p:cNvPr>
          <p:cNvSpPr>
            <a:spLocks noGrp="1"/>
          </p:cNvSpPr>
          <p:nvPr>
            <p:ph type="body" sz="quarter" idx="12"/>
          </p:nvPr>
        </p:nvSpPr>
        <p:spPr/>
        <p:txBody>
          <a:bodyPr>
            <a:normAutofit/>
          </a:bodyPr>
          <a:lstStyle/>
          <a:p>
            <a:r>
              <a:rPr lang="en-US" sz="1800" dirty="0"/>
              <a:t>Granicus provides a spreadsheet that lists all the pages that are publicly available on the website. Your team reviews each page to determine the action: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Migrate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Do not migrate</a:t>
            </a:r>
          </a:p>
        </p:txBody>
      </p:sp>
      <p:pic>
        <p:nvPicPr>
          <p:cNvPr id="15" name="Picture Placeholder 14" descr="A screenshot of a spreadsheet&#10;&#10;Description automatically generated">
            <a:extLst>
              <a:ext uri="{FF2B5EF4-FFF2-40B4-BE49-F238E27FC236}">
                <a16:creationId xmlns:a16="http://schemas.microsoft.com/office/drawing/2014/main" id="{71BFCC45-B47C-0D9C-E110-1D2FAEF80EAF}"/>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975" r="5975"/>
          <a:stretch>
            <a:fillRect/>
          </a:stretch>
        </p:blipFill>
        <p:spPr/>
      </p:pic>
    </p:spTree>
    <p:extLst>
      <p:ext uri="{BB962C8B-B14F-4D97-AF65-F5344CB8AC3E}">
        <p14:creationId xmlns:p14="http://schemas.microsoft.com/office/powerpoint/2010/main" val="144972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Content Rationalization Spreadsheet</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Current Website Data</a:t>
            </a:r>
          </a:p>
        </p:txBody>
      </p:sp>
      <p:sp>
        <p:nvSpPr>
          <p:cNvPr id="17" name="TextBox 16">
            <a:extLst>
              <a:ext uri="{FF2B5EF4-FFF2-40B4-BE49-F238E27FC236}">
                <a16:creationId xmlns:a16="http://schemas.microsoft.com/office/drawing/2014/main" id="{E02C3432-BC2A-B3AC-F447-B0B06C6A3D42}"/>
              </a:ext>
            </a:extLst>
          </p:cNvPr>
          <p:cNvSpPr txBox="1"/>
          <p:nvPr/>
        </p:nvSpPr>
        <p:spPr>
          <a:xfrm>
            <a:off x="625366" y="1587311"/>
            <a:ext cx="10972800" cy="1887696"/>
          </a:xfrm>
          <a:prstGeom prst="rect">
            <a:avLst/>
          </a:prstGeom>
          <a:noFill/>
        </p:spPr>
        <p:txBody>
          <a:bodyPr wrap="square" rtlCol="0">
            <a:spAutoFit/>
          </a:bodyPr>
          <a:lstStyle/>
          <a:p>
            <a:pPr>
              <a:spcAft>
                <a:spcPts val="800"/>
              </a:spcAft>
            </a:pPr>
            <a:r>
              <a:rPr lang="en-US" dirty="0"/>
              <a:t>Columns A, B, and C show the index, page name, and current URLs</a:t>
            </a:r>
          </a:p>
          <a:p>
            <a:pPr>
              <a:spcAft>
                <a:spcPts val="800"/>
              </a:spcAft>
            </a:pPr>
            <a:r>
              <a:rPr lang="en-US" dirty="0"/>
              <a:t>Column D shows notes from our Content Migration Specialist that populated the sitemap</a:t>
            </a:r>
          </a:p>
          <a:p>
            <a:pPr>
              <a:spcAft>
                <a:spcPts val="800"/>
              </a:spcAft>
            </a:pPr>
            <a:r>
              <a:rPr lang="en-US" dirty="0"/>
              <a:t>Column E is for you to identify the department to which this page belongs</a:t>
            </a:r>
          </a:p>
          <a:p>
            <a:pPr>
              <a:spcAft>
                <a:spcPts val="800"/>
              </a:spcAft>
            </a:pPr>
            <a:r>
              <a:rPr lang="en-US" dirty="0"/>
              <a:t>Column L is there for you to leave any notes for our team, if so desired</a:t>
            </a:r>
          </a:p>
          <a:p>
            <a:endParaRPr lang="en-US" dirty="0"/>
          </a:p>
        </p:txBody>
      </p:sp>
      <p:pic>
        <p:nvPicPr>
          <p:cNvPr id="6" name="Picture 5">
            <a:extLst>
              <a:ext uri="{FF2B5EF4-FFF2-40B4-BE49-F238E27FC236}">
                <a16:creationId xmlns:a16="http://schemas.microsoft.com/office/drawing/2014/main" id="{FA51593A-4145-13CD-2557-44E3B2DDD9B3}"/>
              </a:ext>
            </a:extLst>
          </p:cNvPr>
          <p:cNvPicPr>
            <a:picLocks noChangeAspect="1"/>
          </p:cNvPicPr>
          <p:nvPr/>
        </p:nvPicPr>
        <p:blipFill>
          <a:blip r:embed="rId3"/>
          <a:stretch>
            <a:fillRect/>
          </a:stretch>
        </p:blipFill>
        <p:spPr>
          <a:xfrm>
            <a:off x="593834" y="3090971"/>
            <a:ext cx="10972800" cy="2777297"/>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1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Content Rationalization Spreadsheet</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Content Analysis Data</a:t>
            </a:r>
          </a:p>
        </p:txBody>
      </p:sp>
      <p:sp>
        <p:nvSpPr>
          <p:cNvPr id="17" name="TextBox 16">
            <a:extLst>
              <a:ext uri="{FF2B5EF4-FFF2-40B4-BE49-F238E27FC236}">
                <a16:creationId xmlns:a16="http://schemas.microsoft.com/office/drawing/2014/main" id="{E02C3432-BC2A-B3AC-F447-B0B06C6A3D42}"/>
              </a:ext>
            </a:extLst>
          </p:cNvPr>
          <p:cNvSpPr txBox="1"/>
          <p:nvPr/>
        </p:nvSpPr>
        <p:spPr>
          <a:xfrm>
            <a:off x="625366" y="1755648"/>
            <a:ext cx="6808706" cy="923330"/>
          </a:xfrm>
          <a:prstGeom prst="rect">
            <a:avLst/>
          </a:prstGeom>
          <a:noFill/>
        </p:spPr>
        <p:txBody>
          <a:bodyPr wrap="square" rtlCol="0">
            <a:spAutoFit/>
          </a:bodyPr>
          <a:lstStyle/>
          <a:p>
            <a:r>
              <a:rPr lang="en-US" dirty="0"/>
              <a:t>The Content Analysis Data section displays site traffic data from your URLs for the past 12 months. These columns can be filtered as needed.</a:t>
            </a:r>
          </a:p>
        </p:txBody>
      </p:sp>
      <p:pic>
        <p:nvPicPr>
          <p:cNvPr id="4" name="Picture 3">
            <a:extLst>
              <a:ext uri="{FF2B5EF4-FFF2-40B4-BE49-F238E27FC236}">
                <a16:creationId xmlns:a16="http://schemas.microsoft.com/office/drawing/2014/main" id="{9553DDA3-F746-DEA7-688D-AE0D76BD9503}"/>
              </a:ext>
            </a:extLst>
          </p:cNvPr>
          <p:cNvPicPr>
            <a:picLocks noChangeAspect="1"/>
          </p:cNvPicPr>
          <p:nvPr/>
        </p:nvPicPr>
        <p:blipFill rotWithShape="1">
          <a:blip r:embed="rId3"/>
          <a:srcRect l="1060" r="976"/>
          <a:stretch/>
        </p:blipFill>
        <p:spPr>
          <a:xfrm>
            <a:off x="625366" y="3044784"/>
            <a:ext cx="6428232" cy="1353698"/>
          </a:xfrm>
          <a:prstGeom prst="rect">
            <a:avLst/>
          </a:prstGeom>
        </p:spPr>
      </p:pic>
      <p:pic>
        <p:nvPicPr>
          <p:cNvPr id="5" name="Picture 4">
            <a:extLst>
              <a:ext uri="{FF2B5EF4-FFF2-40B4-BE49-F238E27FC236}">
                <a16:creationId xmlns:a16="http://schemas.microsoft.com/office/drawing/2014/main" id="{8AC884E8-1A02-2EFD-80ED-DE1AA9F504C4}"/>
              </a:ext>
            </a:extLst>
          </p:cNvPr>
          <p:cNvPicPr>
            <a:picLocks noChangeAspect="1"/>
          </p:cNvPicPr>
          <p:nvPr/>
        </p:nvPicPr>
        <p:blipFill>
          <a:blip r:embed="rId4"/>
          <a:stretch>
            <a:fillRect/>
          </a:stretch>
        </p:blipFill>
        <p:spPr>
          <a:xfrm>
            <a:off x="7865897" y="1189787"/>
            <a:ext cx="3552381" cy="519047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1830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31" descr="A person typing on a computer&#10;&#10;Description automatically generated">
            <a:extLst>
              <a:ext uri="{FF2B5EF4-FFF2-40B4-BE49-F238E27FC236}">
                <a16:creationId xmlns:a16="http://schemas.microsoft.com/office/drawing/2014/main" id="{F8417398-5BCE-1CE9-5B75-12C43098D8E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5037" b="5037"/>
          <a:stretch/>
        </p:blipFill>
        <p:spPr>
          <a:xfrm>
            <a:off x="-3686824" y="-222200"/>
            <a:ext cx="7302399" cy="7302399"/>
          </a:xfrm>
        </p:spPr>
      </p:pic>
      <p:sp>
        <p:nvSpPr>
          <p:cNvPr id="12" name="Title 11">
            <a:extLst>
              <a:ext uri="{FF2B5EF4-FFF2-40B4-BE49-F238E27FC236}">
                <a16:creationId xmlns:a16="http://schemas.microsoft.com/office/drawing/2014/main" id="{42D61F4E-FA44-9336-F0CF-72BB47DC8608}"/>
              </a:ext>
            </a:extLst>
          </p:cNvPr>
          <p:cNvSpPr>
            <a:spLocks noGrp="1"/>
          </p:cNvSpPr>
          <p:nvPr>
            <p:ph type="title"/>
          </p:nvPr>
        </p:nvSpPr>
        <p:spPr>
          <a:xfrm>
            <a:off x="4470937" y="368472"/>
            <a:ext cx="7111463" cy="704955"/>
          </a:xfrm>
        </p:spPr>
        <p:txBody>
          <a:bodyPr>
            <a:normAutofit/>
          </a:bodyPr>
          <a:lstStyle/>
          <a:p>
            <a:r>
              <a:rPr lang="en-US"/>
              <a:t>Agenda</a:t>
            </a:r>
          </a:p>
        </p:txBody>
      </p:sp>
      <p:sp>
        <p:nvSpPr>
          <p:cNvPr id="5" name="Subtitle 4">
            <a:extLst>
              <a:ext uri="{FF2B5EF4-FFF2-40B4-BE49-F238E27FC236}">
                <a16:creationId xmlns:a16="http://schemas.microsoft.com/office/drawing/2014/main" id="{50F74639-FD4D-A820-F695-7678F129B563}"/>
              </a:ext>
            </a:extLst>
          </p:cNvPr>
          <p:cNvSpPr>
            <a:spLocks noGrp="1"/>
          </p:cNvSpPr>
          <p:nvPr>
            <p:ph type="subTitle" idx="1"/>
          </p:nvPr>
        </p:nvSpPr>
        <p:spPr/>
        <p:txBody>
          <a:bodyPr/>
          <a:lstStyle/>
          <a:p>
            <a:r>
              <a:rPr lang="en-US" dirty="0"/>
              <a:t>Today we’ll cover…</a:t>
            </a:r>
          </a:p>
        </p:txBody>
      </p:sp>
      <p:cxnSp>
        <p:nvCxnSpPr>
          <p:cNvPr id="18" name="Straight Connector 17">
            <a:extLst>
              <a:ext uri="{FF2B5EF4-FFF2-40B4-BE49-F238E27FC236}">
                <a16:creationId xmlns:a16="http://schemas.microsoft.com/office/drawing/2014/main" id="{927BE2D4-E360-E80B-497D-19200184345C}"/>
              </a:ext>
            </a:extLst>
          </p:cNvPr>
          <p:cNvCxnSpPr>
            <a:cxnSpLocks/>
            <a:stCxn id="19" idx="4"/>
            <a:endCxn id="22" idx="0"/>
          </p:cNvCxnSpPr>
          <p:nvPr/>
        </p:nvCxnSpPr>
        <p:spPr>
          <a:xfrm>
            <a:off x="4532244" y="2466524"/>
            <a:ext cx="0" cy="2606445"/>
          </a:xfrm>
          <a:prstGeom prst="line">
            <a:avLst/>
          </a:prstGeom>
          <a:noFill/>
          <a:ln w="12700" cap="flat" cmpd="sng" algn="ctr">
            <a:solidFill>
              <a:srgbClr val="FFFFFF">
                <a:lumMod val="75000"/>
              </a:srgbClr>
            </a:solidFill>
            <a:prstDash val="solid"/>
            <a:miter lim="800000"/>
          </a:ln>
          <a:effectLst/>
        </p:spPr>
      </p:cxnSp>
      <p:sp>
        <p:nvSpPr>
          <p:cNvPr id="19" name="Oval 18">
            <a:extLst>
              <a:ext uri="{FF2B5EF4-FFF2-40B4-BE49-F238E27FC236}">
                <a16:creationId xmlns:a16="http://schemas.microsoft.com/office/drawing/2014/main" id="{A3EB7335-360B-6F9C-CFED-7E46785AEAA2}"/>
              </a:ext>
            </a:extLst>
          </p:cNvPr>
          <p:cNvSpPr/>
          <p:nvPr/>
        </p:nvSpPr>
        <p:spPr>
          <a:xfrm>
            <a:off x="4457700" y="2317437"/>
            <a:ext cx="149087" cy="149087"/>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2285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0" name="Oval 19">
            <a:extLst>
              <a:ext uri="{FF2B5EF4-FFF2-40B4-BE49-F238E27FC236}">
                <a16:creationId xmlns:a16="http://schemas.microsoft.com/office/drawing/2014/main" id="{ECD6BDC4-6C25-4E4E-45B1-3772E3729859}"/>
              </a:ext>
            </a:extLst>
          </p:cNvPr>
          <p:cNvSpPr/>
          <p:nvPr/>
        </p:nvSpPr>
        <p:spPr>
          <a:xfrm>
            <a:off x="4457700" y="3240944"/>
            <a:ext cx="149087" cy="149087"/>
          </a:xfrm>
          <a:prstGeom prst="ellipse">
            <a:avLst/>
          </a:prstGeom>
          <a:solidFill>
            <a:schemeClr val="accent2"/>
          </a:solidFill>
          <a:ln w="12700" cap="flat" cmpd="sng" algn="ctr">
            <a:solidFill>
              <a:srgbClr val="EE2845"/>
            </a:solidFill>
            <a:prstDash val="solid"/>
            <a:miter lim="800000"/>
          </a:ln>
          <a:effectLst/>
        </p:spPr>
        <p:txBody>
          <a:bodyPr rtlCol="0" anchor="ctr"/>
          <a:lstStyle/>
          <a:p>
            <a:pPr marL="0" marR="0" lvl="0" indent="0" algn="ctr" defTabSz="2285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Oval 20">
            <a:extLst>
              <a:ext uri="{FF2B5EF4-FFF2-40B4-BE49-F238E27FC236}">
                <a16:creationId xmlns:a16="http://schemas.microsoft.com/office/drawing/2014/main" id="{B1C32559-53A7-67FF-70A5-96A7E46EF1FD}"/>
              </a:ext>
            </a:extLst>
          </p:cNvPr>
          <p:cNvSpPr/>
          <p:nvPr/>
        </p:nvSpPr>
        <p:spPr>
          <a:xfrm>
            <a:off x="4457700" y="4164451"/>
            <a:ext cx="149087" cy="149087"/>
          </a:xfrm>
          <a:prstGeom prst="ellipse">
            <a:avLst/>
          </a:prstGeom>
          <a:solidFill>
            <a:schemeClr val="accent2"/>
          </a:solidFill>
          <a:ln w="12700" cap="flat" cmpd="sng" algn="ctr">
            <a:solidFill>
              <a:srgbClr val="EE2845"/>
            </a:solidFill>
            <a:prstDash val="solid"/>
            <a:miter lim="800000"/>
          </a:ln>
          <a:effectLst/>
        </p:spPr>
        <p:txBody>
          <a:bodyPr rtlCol="0" anchor="ctr"/>
          <a:lstStyle/>
          <a:p>
            <a:pPr marL="0" marR="0" lvl="0" indent="0" algn="ctr" defTabSz="2285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2" name="Oval 21">
            <a:extLst>
              <a:ext uri="{FF2B5EF4-FFF2-40B4-BE49-F238E27FC236}">
                <a16:creationId xmlns:a16="http://schemas.microsoft.com/office/drawing/2014/main" id="{D122A914-D183-0BB8-B3FA-3A3CEE9F2FFF}"/>
              </a:ext>
            </a:extLst>
          </p:cNvPr>
          <p:cNvSpPr/>
          <p:nvPr/>
        </p:nvSpPr>
        <p:spPr>
          <a:xfrm>
            <a:off x="4457700" y="5072969"/>
            <a:ext cx="149087" cy="149087"/>
          </a:xfrm>
          <a:prstGeom prst="ellipse">
            <a:avLst/>
          </a:prstGeom>
          <a:solidFill>
            <a:schemeClr val="accent2"/>
          </a:solidFill>
          <a:ln w="12700" cap="flat" cmpd="sng" algn="ctr">
            <a:solidFill>
              <a:srgbClr val="EE2845"/>
            </a:solidFill>
            <a:prstDash val="solid"/>
            <a:miter lim="800000"/>
          </a:ln>
          <a:effectLst/>
        </p:spPr>
        <p:txBody>
          <a:bodyPr rtlCol="0" anchor="ctr"/>
          <a:lstStyle/>
          <a:p>
            <a:pPr marL="0" marR="0" lvl="0" indent="0" algn="ctr" defTabSz="2285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3" name="Content Placeholder 16">
            <a:extLst>
              <a:ext uri="{FF2B5EF4-FFF2-40B4-BE49-F238E27FC236}">
                <a16:creationId xmlns:a16="http://schemas.microsoft.com/office/drawing/2014/main" id="{FB157D37-7BC0-14C9-2A30-70056DC1919B}"/>
              </a:ext>
            </a:extLst>
          </p:cNvPr>
          <p:cNvSpPr txBox="1">
            <a:spLocks/>
          </p:cNvSpPr>
          <p:nvPr/>
        </p:nvSpPr>
        <p:spPr>
          <a:xfrm>
            <a:off x="4862579" y="2203527"/>
            <a:ext cx="6681788" cy="3642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Use-case</a:t>
            </a:r>
          </a:p>
          <a:p>
            <a:pPr marL="0" indent="0">
              <a:buNone/>
            </a:pPr>
            <a:endParaRPr lang="en-US" sz="2400" dirty="0"/>
          </a:p>
          <a:p>
            <a:pPr marL="0" indent="0">
              <a:buNone/>
            </a:pPr>
            <a:r>
              <a:rPr lang="en-US" sz="2400" dirty="0"/>
              <a:t>Scope</a:t>
            </a:r>
          </a:p>
          <a:p>
            <a:pPr marL="0" indent="0">
              <a:buNone/>
            </a:pPr>
            <a:endParaRPr lang="en-US" sz="2400" dirty="0"/>
          </a:p>
          <a:p>
            <a:pPr marL="0" indent="0">
              <a:buNone/>
            </a:pPr>
            <a:r>
              <a:rPr lang="en-US" sz="2400" dirty="0"/>
              <a:t>Content Rationalization</a:t>
            </a:r>
          </a:p>
          <a:p>
            <a:pPr marL="0" indent="0">
              <a:buNone/>
            </a:pPr>
            <a:endParaRPr lang="en-US" sz="2400" dirty="0"/>
          </a:p>
          <a:p>
            <a:pPr marL="0" indent="0">
              <a:buNone/>
            </a:pPr>
            <a:r>
              <a:rPr lang="en-US" sz="2400" dirty="0"/>
              <a:t>Questions and next steps</a:t>
            </a:r>
          </a:p>
        </p:txBody>
      </p:sp>
    </p:spTree>
    <p:extLst>
      <p:ext uri="{BB962C8B-B14F-4D97-AF65-F5344CB8AC3E}">
        <p14:creationId xmlns:p14="http://schemas.microsoft.com/office/powerpoint/2010/main" val="108590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Content Rationalization Spreadsheet</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Granicus Migration</a:t>
            </a:r>
          </a:p>
        </p:txBody>
      </p:sp>
      <p:sp>
        <p:nvSpPr>
          <p:cNvPr id="17" name="TextBox 16">
            <a:extLst>
              <a:ext uri="{FF2B5EF4-FFF2-40B4-BE49-F238E27FC236}">
                <a16:creationId xmlns:a16="http://schemas.microsoft.com/office/drawing/2014/main" id="{E02C3432-BC2A-B3AC-F447-B0B06C6A3D42}"/>
              </a:ext>
            </a:extLst>
          </p:cNvPr>
          <p:cNvSpPr txBox="1"/>
          <p:nvPr/>
        </p:nvSpPr>
        <p:spPr>
          <a:xfrm>
            <a:off x="625366" y="1755648"/>
            <a:ext cx="3818618" cy="3970318"/>
          </a:xfrm>
          <a:prstGeom prst="rect">
            <a:avLst/>
          </a:prstGeom>
          <a:noFill/>
        </p:spPr>
        <p:txBody>
          <a:bodyPr wrap="square" rtlCol="0">
            <a:spAutoFit/>
          </a:bodyPr>
          <a:lstStyle/>
          <a:p>
            <a:r>
              <a:rPr lang="en-US" dirty="0"/>
              <a:t>Column K allows you to indicate how each page is to be handled:</a:t>
            </a:r>
          </a:p>
          <a:p>
            <a:pPr marL="285750" indent="-285750">
              <a:buFont typeface="Arial" panose="020B0604020202020204" pitchFamily="34" charset="0"/>
              <a:buChar char="•"/>
            </a:pPr>
            <a:r>
              <a:rPr lang="en-US" dirty="0"/>
              <a:t>Granicus to migrate</a:t>
            </a:r>
          </a:p>
          <a:p>
            <a:pPr marL="285750" indent="-285750">
              <a:buFont typeface="Arial" panose="020B0604020202020204" pitchFamily="34" charset="0"/>
              <a:buChar char="•"/>
            </a:pPr>
            <a:r>
              <a:rPr lang="en-US" dirty="0"/>
              <a:t>Client to migrate</a:t>
            </a:r>
          </a:p>
          <a:p>
            <a:pPr marL="285750" indent="-285750">
              <a:buFont typeface="Arial" panose="020B0604020202020204" pitchFamily="34" charset="0"/>
              <a:buChar char="•"/>
            </a:pPr>
            <a:r>
              <a:rPr lang="en-US" dirty="0"/>
              <a:t>Do not migrate</a:t>
            </a:r>
          </a:p>
          <a:p>
            <a:endParaRPr lang="en-US" dirty="0"/>
          </a:p>
          <a:p>
            <a:r>
              <a:rPr lang="en-US" dirty="0"/>
              <a:t>The “total count” will increase as you work through the list so you can easily see if you are within the contracted number of pages. If you have notes to share with the migration team, those can be left in column L.</a:t>
            </a:r>
          </a:p>
        </p:txBody>
      </p:sp>
      <p:pic>
        <p:nvPicPr>
          <p:cNvPr id="3" name="Picture 2">
            <a:extLst>
              <a:ext uri="{FF2B5EF4-FFF2-40B4-BE49-F238E27FC236}">
                <a16:creationId xmlns:a16="http://schemas.microsoft.com/office/drawing/2014/main" id="{23D18878-B080-C5C7-4C91-7467FA1CD23E}"/>
              </a:ext>
            </a:extLst>
          </p:cNvPr>
          <p:cNvPicPr>
            <a:picLocks noChangeAspect="1"/>
          </p:cNvPicPr>
          <p:nvPr/>
        </p:nvPicPr>
        <p:blipFill>
          <a:blip r:embed="rId3"/>
          <a:stretch>
            <a:fillRect/>
          </a:stretch>
        </p:blipFill>
        <p:spPr>
          <a:xfrm>
            <a:off x="6095999" y="1885357"/>
            <a:ext cx="4040459" cy="406235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151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Content Migration</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Page Equivalents</a:t>
            </a:r>
          </a:p>
        </p:txBody>
      </p:sp>
      <p:sp>
        <p:nvSpPr>
          <p:cNvPr id="17" name="TextBox 16">
            <a:extLst>
              <a:ext uri="{FF2B5EF4-FFF2-40B4-BE49-F238E27FC236}">
                <a16:creationId xmlns:a16="http://schemas.microsoft.com/office/drawing/2014/main" id="{E02C3432-BC2A-B3AC-F447-B0B06C6A3D42}"/>
              </a:ext>
            </a:extLst>
          </p:cNvPr>
          <p:cNvSpPr txBox="1"/>
          <p:nvPr/>
        </p:nvSpPr>
        <p:spPr>
          <a:xfrm>
            <a:off x="625366" y="1755648"/>
            <a:ext cx="5199362" cy="3785652"/>
          </a:xfrm>
          <a:prstGeom prst="rect">
            <a:avLst/>
          </a:prstGeom>
          <a:noFill/>
        </p:spPr>
        <p:txBody>
          <a:bodyPr wrap="square" rtlCol="0">
            <a:spAutoFit/>
          </a:bodyPr>
          <a:lstStyle/>
          <a:p>
            <a:r>
              <a:rPr lang="en-US" sz="1600" dirty="0"/>
              <a:t>It is important to understand how certain elements of content translate into your overall page count.</a:t>
            </a:r>
          </a:p>
          <a:p>
            <a:endParaRPr lang="en-US" sz="1600" dirty="0"/>
          </a:p>
          <a:p>
            <a:r>
              <a:rPr lang="en-US" sz="1600" b="1" dirty="0"/>
              <a:t>Example</a:t>
            </a:r>
            <a:endParaRPr lang="en-US" sz="1600" dirty="0"/>
          </a:p>
          <a:p>
            <a:r>
              <a:rPr lang="en-US" sz="1600" dirty="0"/>
              <a:t>A page contains body content and 25 documents. That page counts as 2.</a:t>
            </a:r>
          </a:p>
          <a:p>
            <a:endParaRPr lang="en-US" sz="1600" dirty="0"/>
          </a:p>
          <a:p>
            <a:r>
              <a:rPr lang="en-US" sz="1600" b="1" dirty="0"/>
              <a:t>Excessive Content</a:t>
            </a:r>
          </a:p>
          <a:p>
            <a:r>
              <a:rPr lang="en-US" sz="1600" dirty="0"/>
              <a:t>When reviewing the Content Rationalization spreadsheet, if the content team finds any sections of content like a document repository or an image gallery that translates to more pages than what is in scope, that is considered excessive content. The Content Lead will collaborate with the client team on a path forward.</a:t>
            </a:r>
          </a:p>
        </p:txBody>
      </p:sp>
      <p:graphicFrame>
        <p:nvGraphicFramePr>
          <p:cNvPr id="3" name="Table 2">
            <a:extLst>
              <a:ext uri="{FF2B5EF4-FFF2-40B4-BE49-F238E27FC236}">
                <a16:creationId xmlns:a16="http://schemas.microsoft.com/office/drawing/2014/main" id="{647AE749-909B-961B-CAF7-70BC0B5D0D1B}"/>
              </a:ext>
            </a:extLst>
          </p:cNvPr>
          <p:cNvGraphicFramePr>
            <a:graphicFrameLocks noGrp="1"/>
          </p:cNvGraphicFramePr>
          <p:nvPr>
            <p:extLst>
              <p:ext uri="{D42A27DB-BD31-4B8C-83A1-F6EECF244321}">
                <p14:modId xmlns:p14="http://schemas.microsoft.com/office/powerpoint/2010/main" val="2106833057"/>
              </p:ext>
            </p:extLst>
          </p:nvPr>
        </p:nvGraphicFramePr>
        <p:xfrm>
          <a:off x="6111766" y="1755648"/>
          <a:ext cx="5454868" cy="4361686"/>
        </p:xfrm>
        <a:graphic>
          <a:graphicData uri="http://schemas.openxmlformats.org/drawingml/2006/table">
            <a:tbl>
              <a:tblPr firstRow="1" bandRow="1">
                <a:tableStyleId>{073A0DAA-6AF3-43AB-8588-CEC1D06C72B9}</a:tableStyleId>
              </a:tblPr>
              <a:tblGrid>
                <a:gridCol w="3043794">
                  <a:extLst>
                    <a:ext uri="{9D8B030D-6E8A-4147-A177-3AD203B41FA5}">
                      <a16:colId xmlns:a16="http://schemas.microsoft.com/office/drawing/2014/main" val="2794711559"/>
                    </a:ext>
                  </a:extLst>
                </a:gridCol>
                <a:gridCol w="2411074">
                  <a:extLst>
                    <a:ext uri="{9D8B030D-6E8A-4147-A177-3AD203B41FA5}">
                      <a16:colId xmlns:a16="http://schemas.microsoft.com/office/drawing/2014/main" val="2460652929"/>
                    </a:ext>
                  </a:extLst>
                </a:gridCol>
              </a:tblGrid>
              <a:tr h="311549">
                <a:tc>
                  <a:txBody>
                    <a:bodyPr/>
                    <a:lstStyle/>
                    <a:p>
                      <a:r>
                        <a:rPr lang="en-US" sz="1400" dirty="0"/>
                        <a:t>Type of Content</a:t>
                      </a:r>
                    </a:p>
                  </a:txBody>
                  <a:tcPr/>
                </a:tc>
                <a:tc>
                  <a:txBody>
                    <a:bodyPr/>
                    <a:lstStyle/>
                    <a:p>
                      <a:pPr algn="ctr"/>
                      <a:r>
                        <a:rPr lang="en-US" sz="1400" dirty="0"/>
                        <a:t>Page Equivalent per Item</a:t>
                      </a:r>
                    </a:p>
                  </a:txBody>
                  <a:tcPr/>
                </a:tc>
                <a:extLst>
                  <a:ext uri="{0D108BD9-81ED-4DB2-BD59-A6C34878D82A}">
                    <a16:rowId xmlns:a16="http://schemas.microsoft.com/office/drawing/2014/main" val="2855732265"/>
                  </a:ext>
                </a:extLst>
              </a:tr>
              <a:tr h="311549">
                <a:tc>
                  <a:txBody>
                    <a:bodyPr/>
                    <a:lstStyle/>
                    <a:p>
                      <a:r>
                        <a:rPr lang="en-US" sz="1400" dirty="0"/>
                        <a:t>Pages</a:t>
                      </a:r>
                    </a:p>
                  </a:txBody>
                  <a:tcPr/>
                </a:tc>
                <a:tc>
                  <a:txBody>
                    <a:bodyPr/>
                    <a:lstStyle/>
                    <a:p>
                      <a:pPr algn="ctr"/>
                      <a:r>
                        <a:rPr lang="en-US" sz="1400" dirty="0"/>
                        <a:t>1:1</a:t>
                      </a:r>
                    </a:p>
                  </a:txBody>
                  <a:tcPr/>
                </a:tc>
                <a:extLst>
                  <a:ext uri="{0D108BD9-81ED-4DB2-BD59-A6C34878D82A}">
                    <a16:rowId xmlns:a16="http://schemas.microsoft.com/office/drawing/2014/main" val="3902753797"/>
                  </a:ext>
                </a:extLst>
              </a:tr>
              <a:tr h="311549">
                <a:tc>
                  <a:txBody>
                    <a:bodyPr/>
                    <a:lstStyle/>
                    <a:p>
                      <a:r>
                        <a:rPr lang="en-US" sz="1400" dirty="0"/>
                        <a:t>Documents</a:t>
                      </a:r>
                    </a:p>
                  </a:txBody>
                  <a:tcPr/>
                </a:tc>
                <a:tc>
                  <a:txBody>
                    <a:bodyPr/>
                    <a:lstStyle/>
                    <a:p>
                      <a:pPr algn="ctr"/>
                      <a:r>
                        <a:rPr lang="en-US" sz="1400" dirty="0"/>
                        <a:t>20:1</a:t>
                      </a:r>
                    </a:p>
                  </a:txBody>
                  <a:tcPr/>
                </a:tc>
                <a:extLst>
                  <a:ext uri="{0D108BD9-81ED-4DB2-BD59-A6C34878D82A}">
                    <a16:rowId xmlns:a16="http://schemas.microsoft.com/office/drawing/2014/main" val="1585868201"/>
                  </a:ext>
                </a:extLst>
              </a:tr>
              <a:tr h="311549">
                <a:tc>
                  <a:txBody>
                    <a:bodyPr/>
                    <a:lstStyle/>
                    <a:p>
                      <a:r>
                        <a:rPr lang="en-US" sz="1400" dirty="0"/>
                        <a:t>Images</a:t>
                      </a:r>
                    </a:p>
                  </a:txBody>
                  <a:tcPr/>
                </a:tc>
                <a:tc>
                  <a:txBody>
                    <a:bodyPr/>
                    <a:lstStyle/>
                    <a:p>
                      <a:pPr algn="ctr"/>
                      <a:r>
                        <a:rPr lang="en-US" sz="1400" dirty="0"/>
                        <a:t>20:1</a:t>
                      </a:r>
                    </a:p>
                  </a:txBody>
                  <a:tcPr/>
                </a:tc>
                <a:extLst>
                  <a:ext uri="{0D108BD9-81ED-4DB2-BD59-A6C34878D82A}">
                    <a16:rowId xmlns:a16="http://schemas.microsoft.com/office/drawing/2014/main" val="301593553"/>
                  </a:ext>
                </a:extLst>
              </a:tr>
              <a:tr h="311549">
                <a:tc>
                  <a:txBody>
                    <a:bodyPr/>
                    <a:lstStyle/>
                    <a:p>
                      <a:r>
                        <a:rPr lang="en-US" sz="1400" dirty="0"/>
                        <a:t>FAQs</a:t>
                      </a:r>
                    </a:p>
                  </a:txBody>
                  <a:tcPr/>
                </a:tc>
                <a:tc>
                  <a:txBody>
                    <a:bodyPr/>
                    <a:lstStyle/>
                    <a:p>
                      <a:pPr algn="ctr"/>
                      <a:r>
                        <a:rPr lang="en-US" sz="1400" dirty="0"/>
                        <a:t>10:1</a:t>
                      </a:r>
                    </a:p>
                  </a:txBody>
                  <a:tcPr/>
                </a:tc>
                <a:extLst>
                  <a:ext uri="{0D108BD9-81ED-4DB2-BD59-A6C34878D82A}">
                    <a16:rowId xmlns:a16="http://schemas.microsoft.com/office/drawing/2014/main" val="222297112"/>
                  </a:ext>
                </a:extLst>
              </a:tr>
              <a:tr h="311549">
                <a:tc>
                  <a:txBody>
                    <a:bodyPr/>
                    <a:lstStyle/>
                    <a:p>
                      <a:r>
                        <a:rPr lang="en-US" sz="1400" dirty="0"/>
                        <a:t>FAQs replicated as accordions</a:t>
                      </a:r>
                    </a:p>
                  </a:txBody>
                  <a:tcPr/>
                </a:tc>
                <a:tc>
                  <a:txBody>
                    <a:bodyPr/>
                    <a:lstStyle/>
                    <a:p>
                      <a:pPr algn="ctr"/>
                      <a:r>
                        <a:rPr lang="en-US" sz="1400" dirty="0"/>
                        <a:t>20:1</a:t>
                      </a:r>
                    </a:p>
                  </a:txBody>
                  <a:tcPr/>
                </a:tc>
                <a:extLst>
                  <a:ext uri="{0D108BD9-81ED-4DB2-BD59-A6C34878D82A}">
                    <a16:rowId xmlns:a16="http://schemas.microsoft.com/office/drawing/2014/main" val="1033614886"/>
                  </a:ext>
                </a:extLst>
              </a:tr>
              <a:tr h="311549">
                <a:tc>
                  <a:txBody>
                    <a:bodyPr/>
                    <a:lstStyle/>
                    <a:p>
                      <a:r>
                        <a:rPr lang="en-US" sz="1400" dirty="0"/>
                        <a:t>Accordion sections</a:t>
                      </a:r>
                    </a:p>
                  </a:txBody>
                  <a:tcPr/>
                </a:tc>
                <a:tc>
                  <a:txBody>
                    <a:bodyPr/>
                    <a:lstStyle/>
                    <a:p>
                      <a:pPr algn="ctr"/>
                      <a:r>
                        <a:rPr lang="en-US" sz="1400" dirty="0"/>
                        <a:t>10:1</a:t>
                      </a:r>
                    </a:p>
                  </a:txBody>
                  <a:tcPr/>
                </a:tc>
                <a:extLst>
                  <a:ext uri="{0D108BD9-81ED-4DB2-BD59-A6C34878D82A}">
                    <a16:rowId xmlns:a16="http://schemas.microsoft.com/office/drawing/2014/main" val="1253983997"/>
                  </a:ext>
                </a:extLst>
              </a:tr>
              <a:tr h="311549">
                <a:tc>
                  <a:txBody>
                    <a:bodyPr/>
                    <a:lstStyle/>
                    <a:p>
                      <a:r>
                        <a:rPr lang="en-US" sz="1400" dirty="0"/>
                        <a:t>Bids/RFPs/RFQs</a:t>
                      </a:r>
                    </a:p>
                  </a:txBody>
                  <a:tcPr/>
                </a:tc>
                <a:tc>
                  <a:txBody>
                    <a:bodyPr/>
                    <a:lstStyle/>
                    <a:p>
                      <a:pPr algn="ctr"/>
                      <a:r>
                        <a:rPr lang="en-US" sz="1400" dirty="0"/>
                        <a:t>1:1</a:t>
                      </a:r>
                    </a:p>
                  </a:txBody>
                  <a:tcPr/>
                </a:tc>
                <a:extLst>
                  <a:ext uri="{0D108BD9-81ED-4DB2-BD59-A6C34878D82A}">
                    <a16:rowId xmlns:a16="http://schemas.microsoft.com/office/drawing/2014/main" val="1910529074"/>
                  </a:ext>
                </a:extLst>
              </a:tr>
              <a:tr h="311549">
                <a:tc>
                  <a:txBody>
                    <a:bodyPr/>
                    <a:lstStyle/>
                    <a:p>
                      <a:r>
                        <a:rPr lang="en-US" sz="1400" dirty="0"/>
                        <a:t>Job postings</a:t>
                      </a:r>
                    </a:p>
                  </a:txBody>
                  <a:tcPr/>
                </a:tc>
                <a:tc>
                  <a:txBody>
                    <a:bodyPr/>
                    <a:lstStyle/>
                    <a:p>
                      <a:pPr algn="ctr"/>
                      <a:r>
                        <a:rPr lang="en-US" sz="1400" dirty="0"/>
                        <a:t>1:1</a:t>
                      </a:r>
                    </a:p>
                  </a:txBody>
                  <a:tcPr/>
                </a:tc>
                <a:extLst>
                  <a:ext uri="{0D108BD9-81ED-4DB2-BD59-A6C34878D82A}">
                    <a16:rowId xmlns:a16="http://schemas.microsoft.com/office/drawing/2014/main" val="2978128570"/>
                  </a:ext>
                </a:extLst>
              </a:tr>
              <a:tr h="311549">
                <a:tc>
                  <a:txBody>
                    <a:bodyPr/>
                    <a:lstStyle/>
                    <a:p>
                      <a:r>
                        <a:rPr lang="en-US" sz="1400" dirty="0"/>
                        <a:t>Business listings</a:t>
                      </a:r>
                    </a:p>
                  </a:txBody>
                  <a:tcPr/>
                </a:tc>
                <a:tc>
                  <a:txBody>
                    <a:bodyPr/>
                    <a:lstStyle/>
                    <a:p>
                      <a:pPr algn="ctr"/>
                      <a:r>
                        <a:rPr lang="en-US" sz="1400" dirty="0"/>
                        <a:t>1:1</a:t>
                      </a:r>
                    </a:p>
                  </a:txBody>
                  <a:tcPr/>
                </a:tc>
                <a:extLst>
                  <a:ext uri="{0D108BD9-81ED-4DB2-BD59-A6C34878D82A}">
                    <a16:rowId xmlns:a16="http://schemas.microsoft.com/office/drawing/2014/main" val="66666033"/>
                  </a:ext>
                </a:extLst>
              </a:tr>
              <a:tr h="311549">
                <a:tc>
                  <a:txBody>
                    <a:bodyPr/>
                    <a:lstStyle/>
                    <a:p>
                      <a:r>
                        <a:rPr lang="en-US" sz="1400" dirty="0"/>
                        <a:t>News articles</a:t>
                      </a:r>
                    </a:p>
                  </a:txBody>
                  <a:tcPr/>
                </a:tc>
                <a:tc>
                  <a:txBody>
                    <a:bodyPr/>
                    <a:lstStyle/>
                    <a:p>
                      <a:pPr algn="ctr"/>
                      <a:r>
                        <a:rPr lang="en-US" sz="1400" dirty="0"/>
                        <a:t>1:1</a:t>
                      </a:r>
                    </a:p>
                  </a:txBody>
                  <a:tcPr/>
                </a:tc>
                <a:extLst>
                  <a:ext uri="{0D108BD9-81ED-4DB2-BD59-A6C34878D82A}">
                    <a16:rowId xmlns:a16="http://schemas.microsoft.com/office/drawing/2014/main" val="1519954184"/>
                  </a:ext>
                </a:extLst>
              </a:tr>
              <a:tr h="311549">
                <a:tc>
                  <a:txBody>
                    <a:bodyPr/>
                    <a:lstStyle/>
                    <a:p>
                      <a:r>
                        <a:rPr lang="en-US" sz="1400" dirty="0"/>
                        <a:t>Events</a:t>
                      </a:r>
                    </a:p>
                  </a:txBody>
                  <a:tcPr/>
                </a:tc>
                <a:tc>
                  <a:txBody>
                    <a:bodyPr/>
                    <a:lstStyle/>
                    <a:p>
                      <a:pPr algn="ctr"/>
                      <a:r>
                        <a:rPr lang="en-US" sz="1400" dirty="0"/>
                        <a:t>1:1</a:t>
                      </a:r>
                    </a:p>
                  </a:txBody>
                  <a:tcPr/>
                </a:tc>
                <a:extLst>
                  <a:ext uri="{0D108BD9-81ED-4DB2-BD59-A6C34878D82A}">
                    <a16:rowId xmlns:a16="http://schemas.microsoft.com/office/drawing/2014/main" val="4233331545"/>
                  </a:ext>
                </a:extLst>
              </a:tr>
              <a:tr h="311549">
                <a:tc>
                  <a:txBody>
                    <a:bodyPr/>
                    <a:lstStyle/>
                    <a:p>
                      <a:r>
                        <a:rPr lang="en-US" sz="1400" dirty="0"/>
                        <a:t>Parks/facilities</a:t>
                      </a:r>
                    </a:p>
                  </a:txBody>
                  <a:tcPr/>
                </a:tc>
                <a:tc>
                  <a:txBody>
                    <a:bodyPr/>
                    <a:lstStyle/>
                    <a:p>
                      <a:pPr algn="ctr"/>
                      <a:r>
                        <a:rPr lang="en-US" sz="1400" dirty="0"/>
                        <a:t>1:1</a:t>
                      </a:r>
                    </a:p>
                  </a:txBody>
                  <a:tcPr/>
                </a:tc>
                <a:extLst>
                  <a:ext uri="{0D108BD9-81ED-4DB2-BD59-A6C34878D82A}">
                    <a16:rowId xmlns:a16="http://schemas.microsoft.com/office/drawing/2014/main" val="2033594788"/>
                  </a:ext>
                </a:extLst>
              </a:tr>
              <a:tr h="311549">
                <a:tc>
                  <a:txBody>
                    <a:bodyPr/>
                    <a:lstStyle/>
                    <a:p>
                      <a:r>
                        <a:rPr lang="en-US" sz="1400" dirty="0"/>
                        <a:t>Staff listings</a:t>
                      </a:r>
                    </a:p>
                  </a:txBody>
                  <a:tcPr/>
                </a:tc>
                <a:tc>
                  <a:txBody>
                    <a:bodyPr/>
                    <a:lstStyle/>
                    <a:p>
                      <a:pPr algn="ctr"/>
                      <a:r>
                        <a:rPr lang="en-US" sz="1400" dirty="0"/>
                        <a:t>1:1</a:t>
                      </a:r>
                    </a:p>
                  </a:txBody>
                  <a:tcPr/>
                </a:tc>
                <a:extLst>
                  <a:ext uri="{0D108BD9-81ED-4DB2-BD59-A6C34878D82A}">
                    <a16:rowId xmlns:a16="http://schemas.microsoft.com/office/drawing/2014/main" val="1494099761"/>
                  </a:ext>
                </a:extLst>
              </a:tr>
            </a:tbl>
          </a:graphicData>
        </a:graphic>
      </p:graphicFrame>
    </p:spTree>
    <p:extLst>
      <p:ext uri="{BB962C8B-B14F-4D97-AF65-F5344CB8AC3E}">
        <p14:creationId xmlns:p14="http://schemas.microsoft.com/office/powerpoint/2010/main" val="31154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Content Migration</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Tracking Changes</a:t>
            </a:r>
          </a:p>
        </p:txBody>
      </p:sp>
      <p:sp>
        <p:nvSpPr>
          <p:cNvPr id="17" name="TextBox 16">
            <a:extLst>
              <a:ext uri="{FF2B5EF4-FFF2-40B4-BE49-F238E27FC236}">
                <a16:creationId xmlns:a16="http://schemas.microsoft.com/office/drawing/2014/main" id="{E02C3432-BC2A-B3AC-F447-B0B06C6A3D42}"/>
              </a:ext>
            </a:extLst>
          </p:cNvPr>
          <p:cNvSpPr txBox="1"/>
          <p:nvPr/>
        </p:nvSpPr>
        <p:spPr>
          <a:xfrm>
            <a:off x="1856232" y="1755648"/>
            <a:ext cx="9741934" cy="1323439"/>
          </a:xfrm>
          <a:prstGeom prst="rect">
            <a:avLst/>
          </a:prstGeom>
          <a:noFill/>
        </p:spPr>
        <p:txBody>
          <a:bodyPr wrap="square" rtlCol="0">
            <a:spAutoFit/>
          </a:bodyPr>
          <a:lstStyle/>
          <a:p>
            <a:r>
              <a:rPr lang="en-US" sz="1600" dirty="0"/>
              <a:t>The client team is responsible with documenting changes to content during and after Content Rationalization. This includes pages </a:t>
            </a:r>
            <a:r>
              <a:rPr lang="en-US" sz="1600" b="1" dirty="0"/>
              <a:t>added</a:t>
            </a:r>
            <a:r>
              <a:rPr lang="en-US" sz="1600" dirty="0"/>
              <a:t> or </a:t>
            </a:r>
            <a:r>
              <a:rPr lang="en-US" sz="1600" b="1" dirty="0"/>
              <a:t>removed.</a:t>
            </a:r>
          </a:p>
          <a:p>
            <a:endParaRPr lang="en-US" sz="1600" b="1" dirty="0"/>
          </a:p>
          <a:p>
            <a:r>
              <a:rPr lang="en-US" sz="1600" dirty="0"/>
              <a:t>Any new edits not captured in the spreadsheet will be the responsibility of the client team to make on the new website once it is handed over.</a:t>
            </a:r>
          </a:p>
        </p:txBody>
      </p:sp>
      <p:pic>
        <p:nvPicPr>
          <p:cNvPr id="4" name="Graphic 3" descr="Exclamation mark with solid fill">
            <a:extLst>
              <a:ext uri="{FF2B5EF4-FFF2-40B4-BE49-F238E27FC236}">
                <a16:creationId xmlns:a16="http://schemas.microsoft.com/office/drawing/2014/main" id="{2693B78D-6E02-E75D-7171-660564331D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210" y="1755648"/>
            <a:ext cx="1323438" cy="1323438"/>
          </a:xfrm>
          <a:prstGeom prst="rect">
            <a:avLst/>
          </a:prstGeom>
        </p:spPr>
      </p:pic>
      <p:sp>
        <p:nvSpPr>
          <p:cNvPr id="5" name="TextBox 4">
            <a:extLst>
              <a:ext uri="{FF2B5EF4-FFF2-40B4-BE49-F238E27FC236}">
                <a16:creationId xmlns:a16="http://schemas.microsoft.com/office/drawing/2014/main" id="{A53222EB-C4C3-6613-71E1-CB7CF420150F}"/>
              </a:ext>
            </a:extLst>
          </p:cNvPr>
          <p:cNvSpPr txBox="1"/>
          <p:nvPr/>
        </p:nvSpPr>
        <p:spPr>
          <a:xfrm>
            <a:off x="625366" y="3288792"/>
            <a:ext cx="10972800" cy="2062103"/>
          </a:xfrm>
          <a:prstGeom prst="rect">
            <a:avLst/>
          </a:prstGeom>
          <a:noFill/>
        </p:spPr>
        <p:txBody>
          <a:bodyPr wrap="square" rtlCol="0">
            <a:spAutoFit/>
          </a:bodyPr>
          <a:lstStyle/>
          <a:p>
            <a:r>
              <a:rPr lang="en-US" sz="1600" dirty="0"/>
              <a:t>If new pages are created…</a:t>
            </a:r>
          </a:p>
          <a:p>
            <a:pPr marL="285750" indent="-285750">
              <a:buFont typeface="Arial" panose="020B0604020202020204" pitchFamily="34" charset="0"/>
              <a:buChar char="•"/>
            </a:pPr>
            <a:r>
              <a:rPr lang="en-US" sz="1600" b="1" dirty="0"/>
              <a:t>During rationalization</a:t>
            </a:r>
            <a:r>
              <a:rPr lang="en-US" sz="1600" dirty="0"/>
              <a:t>: Add them to your spreadsheet.</a:t>
            </a:r>
          </a:p>
          <a:p>
            <a:pPr marL="285750" indent="-285750">
              <a:buFont typeface="Arial" panose="020B0604020202020204" pitchFamily="34" charset="0"/>
              <a:buChar char="•"/>
            </a:pPr>
            <a:r>
              <a:rPr lang="en-US" sz="1600" b="1" dirty="0"/>
              <a:t>After rationalization</a:t>
            </a:r>
            <a:r>
              <a:rPr lang="en-US" sz="1600" dirty="0"/>
              <a:t>: Document them internally. You can add them to the site after migration.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r>
              <a:rPr lang="en-US" sz="1600" dirty="0"/>
              <a:t>If pages are deleted…</a:t>
            </a:r>
          </a:p>
          <a:p>
            <a:pPr marL="285750" indent="-285750">
              <a:buFont typeface="Arial" panose="020B0604020202020204" pitchFamily="34" charset="0"/>
              <a:buChar char="•"/>
            </a:pPr>
            <a:r>
              <a:rPr lang="en-US" sz="1600" b="1" dirty="0"/>
              <a:t>During rationalization</a:t>
            </a:r>
            <a:r>
              <a:rPr lang="en-US" sz="1600" dirty="0"/>
              <a:t>: Remove them from the spreadsheet.</a:t>
            </a:r>
          </a:p>
          <a:p>
            <a:pPr marL="285750" indent="-285750">
              <a:buFont typeface="Arial" panose="020B0604020202020204" pitchFamily="34" charset="0"/>
              <a:buChar char="•"/>
            </a:pPr>
            <a:r>
              <a:rPr lang="en-US" sz="1600" b="1" dirty="0"/>
              <a:t>After rationalization</a:t>
            </a:r>
            <a:r>
              <a:rPr lang="en-US" sz="1600" dirty="0"/>
              <a:t>: If marked for migration, let us know so we don’t migrate them.</a:t>
            </a:r>
          </a:p>
        </p:txBody>
      </p:sp>
    </p:spTree>
    <p:extLst>
      <p:ext uri="{BB962C8B-B14F-4D97-AF65-F5344CB8AC3E}">
        <p14:creationId xmlns:p14="http://schemas.microsoft.com/office/powerpoint/2010/main" val="295580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C10CFCC-6824-3E3E-2DE0-F0DD4FADB687}"/>
              </a:ext>
            </a:extLst>
          </p:cNvPr>
          <p:cNvSpPr>
            <a:spLocks noGrp="1"/>
          </p:cNvSpPr>
          <p:nvPr>
            <p:ph sz="quarter" idx="11"/>
          </p:nvPr>
        </p:nvSpPr>
        <p:spPr>
          <a:xfrm>
            <a:off x="625366" y="1738752"/>
            <a:ext cx="5319513" cy="4354993"/>
          </a:xfrm>
        </p:spPr>
        <p:txBody>
          <a:bodyPr>
            <a:normAutofit fontScale="55000" lnSpcReduction="20000"/>
          </a:bodyPr>
          <a:lstStyle/>
          <a:p>
            <a:r>
              <a:rPr lang="en-US" b="1" dirty="0"/>
              <a:t>Think like a resident! Think like a subject matter expert!</a:t>
            </a:r>
          </a:p>
          <a:p>
            <a:pPr marL="457200" indent="-457200">
              <a:buFont typeface="Wingdings" pitchFamily="2" charset="2"/>
              <a:buChar char="q"/>
            </a:pPr>
            <a:endParaRPr lang="en-US" dirty="0"/>
          </a:p>
          <a:p>
            <a:pPr marL="457200" indent="-457200">
              <a:buFont typeface="Wingdings" pitchFamily="2" charset="2"/>
              <a:buChar char="q"/>
            </a:pPr>
            <a:r>
              <a:rPr lang="en-US" dirty="0"/>
              <a:t>When was the last time this content was updated?</a:t>
            </a:r>
          </a:p>
          <a:p>
            <a:pPr marL="457200" indent="-457200">
              <a:buFont typeface="Wingdings" pitchFamily="2" charset="2"/>
              <a:buChar char="q"/>
            </a:pPr>
            <a:endParaRPr lang="en-US" dirty="0"/>
          </a:p>
          <a:p>
            <a:pPr marL="457200" indent="-457200">
              <a:buFont typeface="Wingdings" pitchFamily="2" charset="2"/>
              <a:buChar char="q"/>
            </a:pPr>
            <a:r>
              <a:rPr lang="en-US" dirty="0"/>
              <a:t>How many page views does this content receive?</a:t>
            </a:r>
          </a:p>
          <a:p>
            <a:pPr marL="457200" indent="-457200">
              <a:buFont typeface="Wingdings" pitchFamily="2" charset="2"/>
              <a:buChar char="q"/>
            </a:pPr>
            <a:endParaRPr lang="en-US" dirty="0"/>
          </a:p>
          <a:p>
            <a:pPr marL="457200" indent="-457200">
              <a:buFont typeface="Wingdings" pitchFamily="2" charset="2"/>
              <a:buChar char="q"/>
            </a:pPr>
            <a:r>
              <a:rPr lang="en-US" dirty="0"/>
              <a:t>What is the purpose of this content?</a:t>
            </a:r>
          </a:p>
          <a:p>
            <a:pPr marL="457200" indent="-457200">
              <a:buFont typeface="Wingdings" pitchFamily="2" charset="2"/>
              <a:buChar char="q"/>
            </a:pPr>
            <a:endParaRPr lang="en-US" dirty="0"/>
          </a:p>
          <a:p>
            <a:pPr marL="457200" indent="-457200">
              <a:buFont typeface="Wingdings" pitchFamily="2" charset="2"/>
              <a:buChar char="q"/>
            </a:pPr>
            <a:r>
              <a:rPr lang="en-US" dirty="0"/>
              <a:t>Who is interested in or benefits from this content?</a:t>
            </a:r>
          </a:p>
          <a:p>
            <a:pPr marL="457200" indent="-457200">
              <a:buFont typeface="Wingdings" pitchFamily="2" charset="2"/>
              <a:buChar char="q"/>
            </a:pPr>
            <a:endParaRPr lang="en-US" dirty="0"/>
          </a:p>
          <a:p>
            <a:pPr marL="457200" indent="-457200">
              <a:buFont typeface="Wingdings" pitchFamily="2" charset="2"/>
              <a:buChar char="q"/>
            </a:pPr>
            <a:r>
              <a:rPr lang="en-US" dirty="0"/>
              <a:t>Is this content required? By whom and why?</a:t>
            </a:r>
          </a:p>
          <a:p>
            <a:pPr marL="457200" indent="-457200">
              <a:buFont typeface="Wingdings" pitchFamily="2" charset="2"/>
              <a:buChar char="q"/>
            </a:pPr>
            <a:endParaRPr lang="en-US" dirty="0"/>
          </a:p>
          <a:p>
            <a:pPr marL="457200" indent="-457200">
              <a:buFont typeface="Wingdings" pitchFamily="2" charset="2"/>
              <a:buChar char="q"/>
            </a:pPr>
            <a:r>
              <a:rPr lang="en-US" dirty="0"/>
              <a:t>Is this content useful? Does it involve task completion?</a:t>
            </a:r>
          </a:p>
          <a:p>
            <a:pPr marL="457200" indent="-457200">
              <a:buFont typeface="Wingdings" pitchFamily="2" charset="2"/>
              <a:buChar char="q"/>
            </a:pPr>
            <a:endParaRPr lang="en-US" dirty="0"/>
          </a:p>
          <a:p>
            <a:pPr marL="457200" indent="-457200">
              <a:buFont typeface="Wingdings" pitchFamily="2" charset="2"/>
              <a:buChar char="q"/>
            </a:pPr>
            <a:r>
              <a:rPr lang="en-US" dirty="0"/>
              <a:t>If this content was archived, who would be affected?</a:t>
            </a:r>
          </a:p>
        </p:txBody>
      </p:sp>
      <p:sp>
        <p:nvSpPr>
          <p:cNvPr id="6" name="Title 5">
            <a:extLst>
              <a:ext uri="{FF2B5EF4-FFF2-40B4-BE49-F238E27FC236}">
                <a16:creationId xmlns:a16="http://schemas.microsoft.com/office/drawing/2014/main" id="{A1618E8D-4F7E-FFFE-09C4-899531C87505}"/>
              </a:ext>
            </a:extLst>
          </p:cNvPr>
          <p:cNvSpPr>
            <a:spLocks noGrp="1"/>
          </p:cNvSpPr>
          <p:nvPr>
            <p:ph type="title"/>
          </p:nvPr>
        </p:nvSpPr>
        <p:spPr>
          <a:xfrm>
            <a:off x="625366" y="269043"/>
            <a:ext cx="5318234" cy="523220"/>
          </a:xfrm>
        </p:spPr>
        <p:txBody>
          <a:bodyPr/>
          <a:lstStyle/>
          <a:p>
            <a:r>
              <a:rPr lang="en-US" dirty="0"/>
              <a:t>Content Rationalization</a:t>
            </a:r>
          </a:p>
        </p:txBody>
      </p:sp>
      <p:sp>
        <p:nvSpPr>
          <p:cNvPr id="7" name="Subtitle 6">
            <a:extLst>
              <a:ext uri="{FF2B5EF4-FFF2-40B4-BE49-F238E27FC236}">
                <a16:creationId xmlns:a16="http://schemas.microsoft.com/office/drawing/2014/main" id="{B6988B94-CE90-E6B0-1219-978E11F5C8D9}"/>
              </a:ext>
            </a:extLst>
          </p:cNvPr>
          <p:cNvSpPr>
            <a:spLocks noGrp="1"/>
          </p:cNvSpPr>
          <p:nvPr>
            <p:ph type="subTitle" idx="1"/>
          </p:nvPr>
        </p:nvSpPr>
        <p:spPr>
          <a:xfrm>
            <a:off x="625366" y="989732"/>
            <a:ext cx="5318234" cy="400110"/>
          </a:xfrm>
        </p:spPr>
        <p:txBody>
          <a:bodyPr/>
          <a:lstStyle/>
          <a:p>
            <a:r>
              <a:rPr lang="en-US" dirty="0"/>
              <a:t>Questions to ask</a:t>
            </a:r>
          </a:p>
        </p:txBody>
      </p:sp>
      <p:pic>
        <p:nvPicPr>
          <p:cNvPr id="3" name="Picture Placeholder 2" descr="Help with solid fill">
            <a:extLst>
              <a:ext uri="{FF2B5EF4-FFF2-40B4-BE49-F238E27FC236}">
                <a16:creationId xmlns:a16="http://schemas.microsoft.com/office/drawing/2014/main" id="{6E506AF9-5C16-51C9-606E-67A9432AA1A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4" r="164"/>
          <a:stretch>
            <a:fillRect/>
          </a:stretch>
        </p:blipFill>
        <p:spPr/>
      </p:pic>
    </p:spTree>
    <p:extLst>
      <p:ext uri="{BB962C8B-B14F-4D97-AF65-F5344CB8AC3E}">
        <p14:creationId xmlns:p14="http://schemas.microsoft.com/office/powerpoint/2010/main" val="251186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EE07413-7BF1-2048-D9A4-C67B6CD186EF}"/>
              </a:ext>
            </a:extLst>
          </p:cNvPr>
          <p:cNvSpPr>
            <a:spLocks noGrp="1"/>
          </p:cNvSpPr>
          <p:nvPr>
            <p:ph sz="quarter" idx="11"/>
          </p:nvPr>
        </p:nvSpPr>
        <p:spPr>
          <a:xfrm>
            <a:off x="625366" y="1587311"/>
            <a:ext cx="5319513" cy="4354993"/>
          </a:xfrm>
        </p:spPr>
        <p:txBody>
          <a:bodyPr>
            <a:normAutofit fontScale="55000" lnSpcReduction="20000"/>
          </a:bodyPr>
          <a:lstStyle/>
          <a:p>
            <a:r>
              <a:rPr lang="en-US" dirty="0"/>
              <a:t>Migration of:</a:t>
            </a:r>
          </a:p>
          <a:p>
            <a:pPr marL="457200" indent="-457200">
              <a:buFont typeface="Wingdings" pitchFamily="2" charset="2"/>
              <a:buChar char="q"/>
            </a:pPr>
            <a:endParaRPr lang="en-US" dirty="0"/>
          </a:p>
          <a:p>
            <a:pPr marL="457200" indent="-457200">
              <a:buFont typeface="Wingdings" pitchFamily="2" charset="2"/>
              <a:buChar char="q"/>
            </a:pPr>
            <a:r>
              <a:rPr lang="en-US" dirty="0"/>
              <a:t>System pages inherent in previous CMS – </a:t>
            </a:r>
            <a:r>
              <a:rPr lang="en-US" dirty="0" err="1"/>
              <a:t>govAccess</a:t>
            </a:r>
            <a:r>
              <a:rPr lang="en-US" dirty="0"/>
              <a:t> has its own</a:t>
            </a:r>
          </a:p>
          <a:p>
            <a:pPr marL="457200" indent="-457200">
              <a:buFont typeface="Wingdings" pitchFamily="2" charset="2"/>
              <a:buChar char="q"/>
            </a:pPr>
            <a:endParaRPr lang="en-US" dirty="0"/>
          </a:p>
          <a:p>
            <a:pPr marL="457200" indent="-457200">
              <a:buFont typeface="Wingdings" pitchFamily="2" charset="2"/>
              <a:buChar char="q"/>
            </a:pPr>
            <a:r>
              <a:rPr lang="en-US" dirty="0"/>
              <a:t>Test pages, duplicates, internal redirects, etc.</a:t>
            </a:r>
          </a:p>
          <a:p>
            <a:pPr marL="457200" indent="-457200">
              <a:buFont typeface="Wingdings" pitchFamily="2" charset="2"/>
              <a:buChar char="q"/>
            </a:pPr>
            <a:endParaRPr lang="en-US" dirty="0"/>
          </a:p>
          <a:p>
            <a:pPr marL="457200" indent="-457200">
              <a:buFont typeface="Wingdings" pitchFamily="2" charset="2"/>
              <a:buChar char="q"/>
            </a:pPr>
            <a:r>
              <a:rPr lang="en-US" dirty="0"/>
              <a:t>Interactive elements, JavaScript, or other custom code</a:t>
            </a:r>
          </a:p>
          <a:p>
            <a:pPr marL="457200" indent="-457200">
              <a:buFont typeface="Wingdings" pitchFamily="2" charset="2"/>
              <a:buChar char="q"/>
            </a:pPr>
            <a:endParaRPr lang="en-US" dirty="0"/>
          </a:p>
          <a:p>
            <a:pPr marL="457200" indent="-457200">
              <a:buFont typeface="Wingdings" pitchFamily="2" charset="2"/>
              <a:buChar char="q"/>
            </a:pPr>
            <a:r>
              <a:rPr lang="en-US" dirty="0"/>
              <a:t>Interactive web forms</a:t>
            </a:r>
          </a:p>
          <a:p>
            <a:pPr marL="457200" indent="-457200">
              <a:buFont typeface="Wingdings" pitchFamily="2" charset="2"/>
              <a:buChar char="q"/>
            </a:pPr>
            <a:endParaRPr lang="en-US" dirty="0"/>
          </a:p>
          <a:p>
            <a:pPr marL="457200" indent="-457200">
              <a:buFont typeface="Wingdings" pitchFamily="2" charset="2"/>
              <a:buChar char="q"/>
            </a:pPr>
            <a:r>
              <a:rPr lang="en-US" dirty="0"/>
              <a:t>Time-sensitive information such as news and calendar events</a:t>
            </a:r>
          </a:p>
          <a:p>
            <a:pPr marL="457200" indent="-457200">
              <a:buFont typeface="Wingdings" pitchFamily="2" charset="2"/>
              <a:buChar char="q"/>
            </a:pPr>
            <a:endParaRPr lang="en-US" dirty="0"/>
          </a:p>
          <a:p>
            <a:pPr marL="457200" indent="-457200">
              <a:buFont typeface="Wingdings" pitchFamily="2" charset="2"/>
              <a:buChar char="q"/>
            </a:pPr>
            <a:r>
              <a:rPr lang="en-US" dirty="0"/>
              <a:t>Documents and images on pages marked “Do not migrate”</a:t>
            </a:r>
          </a:p>
        </p:txBody>
      </p:sp>
      <p:sp>
        <p:nvSpPr>
          <p:cNvPr id="6" name="Title 5">
            <a:extLst>
              <a:ext uri="{FF2B5EF4-FFF2-40B4-BE49-F238E27FC236}">
                <a16:creationId xmlns:a16="http://schemas.microsoft.com/office/drawing/2014/main" id="{44C28B4B-110F-26C1-6833-C1E53DE64899}"/>
              </a:ext>
            </a:extLst>
          </p:cNvPr>
          <p:cNvSpPr>
            <a:spLocks noGrp="1"/>
          </p:cNvSpPr>
          <p:nvPr>
            <p:ph type="title"/>
          </p:nvPr>
        </p:nvSpPr>
        <p:spPr>
          <a:xfrm>
            <a:off x="625366" y="269043"/>
            <a:ext cx="5318234" cy="523220"/>
          </a:xfrm>
        </p:spPr>
        <p:txBody>
          <a:bodyPr/>
          <a:lstStyle/>
          <a:p>
            <a:r>
              <a:rPr lang="en-US" dirty="0"/>
              <a:t>Content Migration</a:t>
            </a:r>
          </a:p>
        </p:txBody>
      </p:sp>
      <p:sp>
        <p:nvSpPr>
          <p:cNvPr id="7" name="Subtitle 6">
            <a:extLst>
              <a:ext uri="{FF2B5EF4-FFF2-40B4-BE49-F238E27FC236}">
                <a16:creationId xmlns:a16="http://schemas.microsoft.com/office/drawing/2014/main" id="{28AA3EAC-A9EF-4F31-4F17-CA831775B0CD}"/>
              </a:ext>
            </a:extLst>
          </p:cNvPr>
          <p:cNvSpPr>
            <a:spLocks noGrp="1"/>
          </p:cNvSpPr>
          <p:nvPr>
            <p:ph type="subTitle" idx="1"/>
          </p:nvPr>
        </p:nvSpPr>
        <p:spPr>
          <a:xfrm>
            <a:off x="625366" y="989732"/>
            <a:ext cx="5318234" cy="400110"/>
          </a:xfrm>
        </p:spPr>
        <p:txBody>
          <a:bodyPr/>
          <a:lstStyle/>
          <a:p>
            <a:r>
              <a:rPr lang="en-US" dirty="0"/>
              <a:t>What’s not in scope?</a:t>
            </a:r>
          </a:p>
        </p:txBody>
      </p:sp>
      <p:pic>
        <p:nvPicPr>
          <p:cNvPr id="13" name="Picture Placeholder 12" descr="No sign with solid fill">
            <a:extLst>
              <a:ext uri="{FF2B5EF4-FFF2-40B4-BE49-F238E27FC236}">
                <a16:creationId xmlns:a16="http://schemas.microsoft.com/office/drawing/2014/main" id="{767B5F63-4A56-2BFF-8D4B-387222F894F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4" r="164"/>
          <a:stretch>
            <a:fillRect/>
          </a:stretch>
        </p:blipFill>
        <p:spPr/>
      </p:pic>
    </p:spTree>
    <p:extLst>
      <p:ext uri="{BB962C8B-B14F-4D97-AF65-F5344CB8AC3E}">
        <p14:creationId xmlns:p14="http://schemas.microsoft.com/office/powerpoint/2010/main" val="255524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7373EB-4335-B2A5-72D0-410C00DA39DC}"/>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32400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Next Steps</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After this call…</a:t>
            </a:r>
          </a:p>
        </p:txBody>
      </p:sp>
      <p:graphicFrame>
        <p:nvGraphicFramePr>
          <p:cNvPr id="2" name="Table 1">
            <a:extLst>
              <a:ext uri="{FF2B5EF4-FFF2-40B4-BE49-F238E27FC236}">
                <a16:creationId xmlns:a16="http://schemas.microsoft.com/office/drawing/2014/main" id="{347318D2-1275-265C-A782-B32B6AAE567D}"/>
              </a:ext>
            </a:extLst>
          </p:cNvPr>
          <p:cNvGraphicFramePr>
            <a:graphicFrameLocks noGrp="1"/>
          </p:cNvGraphicFramePr>
          <p:nvPr>
            <p:extLst>
              <p:ext uri="{D42A27DB-BD31-4B8C-83A1-F6EECF244321}">
                <p14:modId xmlns:p14="http://schemas.microsoft.com/office/powerpoint/2010/main" val="1903492229"/>
              </p:ext>
            </p:extLst>
          </p:nvPr>
        </p:nvGraphicFramePr>
        <p:xfrm>
          <a:off x="625366" y="1587311"/>
          <a:ext cx="10972799" cy="3316822"/>
        </p:xfrm>
        <a:graphic>
          <a:graphicData uri="http://schemas.openxmlformats.org/drawingml/2006/table">
            <a:tbl>
              <a:tblPr/>
              <a:tblGrid>
                <a:gridCol w="5505560">
                  <a:extLst>
                    <a:ext uri="{9D8B030D-6E8A-4147-A177-3AD203B41FA5}">
                      <a16:colId xmlns:a16="http://schemas.microsoft.com/office/drawing/2014/main" val="1658184595"/>
                    </a:ext>
                  </a:extLst>
                </a:gridCol>
                <a:gridCol w="5467239">
                  <a:extLst>
                    <a:ext uri="{9D8B030D-6E8A-4147-A177-3AD203B41FA5}">
                      <a16:colId xmlns:a16="http://schemas.microsoft.com/office/drawing/2014/main" val="3342735439"/>
                    </a:ext>
                  </a:extLst>
                </a:gridCol>
              </a:tblGrid>
              <a:tr h="276714">
                <a:tc>
                  <a:txBody>
                    <a:bodyPr/>
                    <a:lstStyle/>
                    <a:p>
                      <a:pPr algn="ctr" fontAlgn="base"/>
                      <a:r>
                        <a:rPr lang="en-US" sz="1600" b="1" i="0" dirty="0">
                          <a:solidFill>
                            <a:srgbClr val="FFFFFF"/>
                          </a:solidFill>
                          <a:effectLst/>
                          <a:latin typeface="Century Gothic"/>
                        </a:rPr>
                        <a:t>Client Team​​</a:t>
                      </a:r>
                    </a:p>
                  </a:txBody>
                  <a:tcPr marL="87383" marR="87383" marT="43692" marB="43692">
                    <a:lnL w="15869" cap="flat" cmpd="sng" algn="ctr">
                      <a:solidFill>
                        <a:srgbClr val="FFFFFF"/>
                      </a:solidFill>
                      <a:prstDash val="solid"/>
                      <a:round/>
                      <a:headEnd type="none" w="med" len="med"/>
                      <a:tailEnd type="none" w="med" len="med"/>
                    </a:lnL>
                    <a:lnR w="15869" cap="flat" cmpd="sng" algn="ctr">
                      <a:solidFill>
                        <a:srgbClr val="FFFFFF"/>
                      </a:solidFill>
                      <a:prstDash val="solid"/>
                      <a:round/>
                      <a:headEnd type="none" w="med" len="med"/>
                      <a:tailEnd type="none" w="med" len="med"/>
                    </a:lnR>
                    <a:lnT w="15869" cap="flat" cmpd="sng" algn="ctr">
                      <a:solidFill>
                        <a:srgbClr val="FFFFFF"/>
                      </a:solidFill>
                      <a:prstDash val="solid"/>
                      <a:round/>
                      <a:headEnd type="none" w="med" len="med"/>
                      <a:tailEnd type="none" w="med" len="med"/>
                    </a:lnT>
                    <a:lnB w="15869" cap="flat" cmpd="sng" algn="ctr">
                      <a:solidFill>
                        <a:srgbClr val="FFFFFF"/>
                      </a:solidFill>
                      <a:prstDash val="solid"/>
                      <a:round/>
                      <a:headEnd type="none" w="med" len="med"/>
                      <a:tailEnd type="none" w="med" len="med"/>
                    </a:lnB>
                    <a:solidFill>
                      <a:srgbClr val="000000"/>
                    </a:solidFill>
                  </a:tcPr>
                </a:tc>
                <a:tc>
                  <a:txBody>
                    <a:bodyPr/>
                    <a:lstStyle/>
                    <a:p>
                      <a:pPr algn="ctr" fontAlgn="base"/>
                      <a:r>
                        <a:rPr lang="en-US" sz="1600" b="1" i="0" dirty="0">
                          <a:solidFill>
                            <a:srgbClr val="FFFFFF"/>
                          </a:solidFill>
                          <a:effectLst/>
                          <a:latin typeface="Century Gothic"/>
                        </a:rPr>
                        <a:t>Granicus Team​​</a:t>
                      </a:r>
                    </a:p>
                  </a:txBody>
                  <a:tcPr marL="87383" marR="87383" marT="43692" marB="43692">
                    <a:lnL w="15869" cap="flat" cmpd="sng" algn="ctr">
                      <a:solidFill>
                        <a:srgbClr val="FFFFFF"/>
                      </a:solidFill>
                      <a:prstDash val="solid"/>
                      <a:round/>
                      <a:headEnd type="none" w="med" len="med"/>
                      <a:tailEnd type="none" w="med" len="med"/>
                    </a:lnL>
                    <a:lnR w="15869" cap="flat" cmpd="sng" algn="ctr">
                      <a:solidFill>
                        <a:srgbClr val="FFFFFF"/>
                      </a:solidFill>
                      <a:prstDash val="solid"/>
                      <a:round/>
                      <a:headEnd type="none" w="med" len="med"/>
                      <a:tailEnd type="none" w="med" len="med"/>
                    </a:lnR>
                    <a:lnT w="15869" cap="flat" cmpd="sng" algn="ctr">
                      <a:solidFill>
                        <a:srgbClr val="FFFFFF"/>
                      </a:solidFill>
                      <a:prstDash val="solid"/>
                      <a:round/>
                      <a:headEnd type="none" w="med" len="med"/>
                      <a:tailEnd type="none" w="med" len="med"/>
                    </a:lnT>
                    <a:lnB w="15869"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2878236979"/>
                  </a:ext>
                </a:extLst>
              </a:tr>
              <a:tr h="2985598">
                <a:tc>
                  <a:txBody>
                    <a:bodyPr/>
                    <a:lstStyle/>
                    <a:p>
                      <a:pPr marL="171450" lvl="0" indent="-171450" algn="l">
                        <a:buFont typeface="Arial" panose="020B0604020202020204" pitchFamily="34" charset="0"/>
                        <a:buChar char="•"/>
                      </a:pPr>
                      <a:r>
                        <a:rPr lang="en-US" sz="1600" b="0" i="0" u="none" strike="noStrike" dirty="0">
                          <a:solidFill>
                            <a:srgbClr val="000000"/>
                          </a:solidFill>
                          <a:effectLst/>
                          <a:latin typeface="Century Gothic"/>
                        </a:rPr>
                        <a:t>Use the provided spreadsheet to rationalize content.</a:t>
                      </a:r>
                      <a:endParaRPr lang="en-US" sz="1600" b="0" i="0" dirty="0">
                        <a:solidFill>
                          <a:srgbClr val="000000"/>
                        </a:solidFill>
                        <a:effectLst/>
                        <a:latin typeface="Century Gothic"/>
                      </a:endParaRPr>
                    </a:p>
                  </a:txBody>
                  <a:tcPr marL="87383" marR="87383" marT="43692" marB="43692">
                    <a:lnL w="15869" cap="flat" cmpd="sng" algn="ctr">
                      <a:solidFill>
                        <a:srgbClr val="FFFFFF"/>
                      </a:solidFill>
                      <a:prstDash val="solid"/>
                      <a:round/>
                      <a:headEnd type="none" w="med" len="med"/>
                      <a:tailEnd type="none" w="med" len="med"/>
                    </a:lnL>
                    <a:lnR w="15869" cap="flat" cmpd="sng" algn="ctr">
                      <a:solidFill>
                        <a:srgbClr val="FFFFFF"/>
                      </a:solidFill>
                      <a:prstDash val="solid"/>
                      <a:round/>
                      <a:headEnd type="none" w="med" len="med"/>
                      <a:tailEnd type="none" w="med" len="med"/>
                    </a:lnR>
                    <a:lnT w="15869" cap="flat" cmpd="sng" algn="ctr">
                      <a:solidFill>
                        <a:srgbClr val="FFFFFF"/>
                      </a:solidFill>
                      <a:prstDash val="solid"/>
                      <a:round/>
                      <a:headEnd type="none" w="med" len="med"/>
                      <a:tailEnd type="none" w="med" len="med"/>
                    </a:lnT>
                    <a:lnB w="15869" cap="flat" cmpd="sng" algn="ctr">
                      <a:solidFill>
                        <a:srgbClr val="FFFFFF"/>
                      </a:solidFill>
                      <a:prstDash val="solid"/>
                      <a:round/>
                      <a:headEnd type="none" w="med" len="med"/>
                      <a:tailEnd type="none" w="med" len="med"/>
                    </a:lnB>
                    <a:solidFill>
                      <a:srgbClr val="F2F2F2"/>
                    </a:solidFill>
                  </a:tcPr>
                </a:tc>
                <a:tc>
                  <a:txBody>
                    <a:bodyPr/>
                    <a:lstStyle/>
                    <a:p>
                      <a:pPr marL="285750" indent="-285750" algn="l" fontAlgn="auto">
                        <a:buFont typeface="Arial" panose="020B0604020202020204" pitchFamily="34" charset="0"/>
                        <a:buChar char="•"/>
                      </a:pPr>
                      <a:r>
                        <a:rPr lang="en-US" sz="1600" b="0" i="0" dirty="0">
                          <a:solidFill>
                            <a:srgbClr val="000000"/>
                          </a:solidFill>
                          <a:effectLst/>
                          <a:latin typeface="Century Gothic"/>
                        </a:rPr>
                        <a:t>Send recap of today’s call including</a:t>
                      </a:r>
                    </a:p>
                    <a:p>
                      <a:pPr marL="628653" lvl="1" indent="-285750" algn="l" fontAlgn="auto">
                        <a:buFont typeface="Arial" panose="020B0604020202020204" pitchFamily="34" charset="0"/>
                        <a:buChar char="•"/>
                      </a:pPr>
                      <a:endParaRPr lang="en-US" sz="1600" b="0" i="0" dirty="0">
                        <a:solidFill>
                          <a:srgbClr val="000000"/>
                        </a:solidFill>
                        <a:effectLst/>
                        <a:latin typeface="Century Gothic" panose="020B0502020202020204" pitchFamily="34" charset="0"/>
                      </a:endParaRPr>
                    </a:p>
                    <a:p>
                      <a:pPr marL="628650" lvl="1" indent="-285750" algn="l" fontAlgn="auto">
                        <a:buFont typeface="Arial" panose="020B0604020202020204" pitchFamily="34" charset="0"/>
                        <a:buChar char="•"/>
                      </a:pPr>
                      <a:r>
                        <a:rPr lang="en-US" sz="1600" b="0" i="0" dirty="0">
                          <a:solidFill>
                            <a:srgbClr val="000000"/>
                          </a:solidFill>
                          <a:effectLst/>
                          <a:latin typeface="Century Gothic"/>
                        </a:rPr>
                        <a:t>Copy of presentation</a:t>
                      </a:r>
                    </a:p>
                    <a:p>
                      <a:pPr marL="628653" lvl="1" indent="-285750" algn="l" fontAlgn="auto">
                        <a:buFont typeface="Arial" panose="020B0604020202020204" pitchFamily="34" charset="0"/>
                        <a:buChar char="•"/>
                      </a:pPr>
                      <a:endParaRPr lang="en-US" sz="1600" b="0" i="0" dirty="0">
                        <a:solidFill>
                          <a:srgbClr val="000000"/>
                        </a:solidFill>
                        <a:effectLst/>
                        <a:latin typeface="Century Gothic" panose="020B0502020202020204" pitchFamily="34" charset="0"/>
                      </a:endParaRPr>
                    </a:p>
                    <a:p>
                      <a:pPr marL="628650" lvl="1" indent="-285750" algn="l" fontAlgn="auto">
                        <a:buFont typeface="Arial" panose="020B0604020202020204" pitchFamily="34" charset="0"/>
                        <a:buChar char="•"/>
                      </a:pPr>
                      <a:r>
                        <a:rPr lang="en-US" sz="1600" b="0" i="0" dirty="0">
                          <a:solidFill>
                            <a:srgbClr val="000000"/>
                          </a:solidFill>
                          <a:effectLst/>
                          <a:latin typeface="Century Gothic"/>
                        </a:rPr>
                        <a:t>Content Rationalization spreadsheet</a:t>
                      </a:r>
                    </a:p>
                    <a:p>
                      <a:pPr algn="l" fontAlgn="base"/>
                      <a:r>
                        <a:rPr lang="en-US" sz="1600" b="0" i="0" dirty="0">
                          <a:solidFill>
                            <a:srgbClr val="000000"/>
                          </a:solidFill>
                          <a:effectLst/>
                          <a:latin typeface="Century Gothic"/>
                        </a:rPr>
                        <a:t>​​</a:t>
                      </a:r>
                    </a:p>
                    <a:p>
                      <a:pPr algn="l" fontAlgn="base"/>
                      <a:r>
                        <a:rPr lang="en-US" sz="1600" b="0" i="0" dirty="0">
                          <a:solidFill>
                            <a:srgbClr val="000000"/>
                          </a:solidFill>
                          <a:effectLst/>
                          <a:latin typeface="Century Gothic"/>
                        </a:rPr>
                        <a:t>​​</a:t>
                      </a:r>
                    </a:p>
                  </a:txBody>
                  <a:tcPr marL="87383" marR="87383" marT="43692" marB="43692">
                    <a:lnL w="15869" cap="flat" cmpd="sng" algn="ctr">
                      <a:solidFill>
                        <a:srgbClr val="FFFFFF"/>
                      </a:solidFill>
                      <a:prstDash val="solid"/>
                      <a:round/>
                      <a:headEnd type="none" w="med" len="med"/>
                      <a:tailEnd type="none" w="med" len="med"/>
                    </a:lnL>
                    <a:lnR w="15869" cap="flat" cmpd="sng" algn="ctr">
                      <a:solidFill>
                        <a:srgbClr val="FFFFFF"/>
                      </a:solidFill>
                      <a:prstDash val="solid"/>
                      <a:round/>
                      <a:headEnd type="none" w="med" len="med"/>
                      <a:tailEnd type="none" w="med" len="med"/>
                    </a:lnR>
                    <a:lnT w="15869" cap="flat" cmpd="sng" algn="ctr">
                      <a:solidFill>
                        <a:srgbClr val="FFFFFF"/>
                      </a:solidFill>
                      <a:prstDash val="solid"/>
                      <a:round/>
                      <a:headEnd type="none" w="med" len="med"/>
                      <a:tailEnd type="none" w="med" len="med"/>
                    </a:lnT>
                    <a:lnB w="15869"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82778042"/>
                  </a:ext>
                </a:extLst>
              </a:tr>
            </a:tbl>
          </a:graphicData>
        </a:graphic>
      </p:graphicFrame>
    </p:spTree>
    <p:extLst>
      <p:ext uri="{BB962C8B-B14F-4D97-AF65-F5344CB8AC3E}">
        <p14:creationId xmlns:p14="http://schemas.microsoft.com/office/powerpoint/2010/main" val="332566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326D2-4028-CD46-CEDE-4391642E8796}"/>
              </a:ext>
            </a:extLst>
          </p:cNvPr>
          <p:cNvSpPr>
            <a:spLocks noGrp="1"/>
          </p:cNvSpPr>
          <p:nvPr>
            <p:ph type="ctrTitle"/>
          </p:nvPr>
        </p:nvSpPr>
        <p:spPr/>
        <p:txBody>
          <a:bodyPr/>
          <a:lstStyle/>
          <a:p>
            <a:r>
              <a:rPr lang="en-US" dirty="0"/>
              <a:t>Thank you!</a:t>
            </a:r>
          </a:p>
        </p:txBody>
      </p:sp>
      <p:sp>
        <p:nvSpPr>
          <p:cNvPr id="2" name="Subtitle 6">
            <a:extLst>
              <a:ext uri="{FF2B5EF4-FFF2-40B4-BE49-F238E27FC236}">
                <a16:creationId xmlns:a16="http://schemas.microsoft.com/office/drawing/2014/main" id="{B1FDC539-CB63-BA7E-21ED-06FCFD837109}"/>
              </a:ext>
            </a:extLst>
          </p:cNvPr>
          <p:cNvSpPr txBox="1">
            <a:spLocks/>
          </p:cNvSpPr>
          <p:nvPr/>
        </p:nvSpPr>
        <p:spPr>
          <a:xfrm>
            <a:off x="634056" y="5671595"/>
            <a:ext cx="6261215" cy="636607"/>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mn-lt"/>
                <a:ea typeface="+mn-ea"/>
                <a:cs typeface="+mn-cs"/>
              </a:defRPr>
            </a:lvl1pPr>
            <a:lvl2pPr marL="457189" indent="0" algn="ctr" defTabSz="914400" rtl="0" eaLnBrk="1" latinLnBrk="0" hangingPunct="1">
              <a:lnSpc>
                <a:spcPct val="100000"/>
              </a:lnSpc>
              <a:spcBef>
                <a:spcPts val="0"/>
              </a:spcBef>
              <a:spcAft>
                <a:spcPts val="600"/>
              </a:spcAft>
              <a:buFont typeface="Arial" panose="020B0604020202020204" pitchFamily="34" charset="0"/>
              <a:buNone/>
              <a:defRPr sz="2000" kern="1200">
                <a:solidFill>
                  <a:schemeClr val="accent1"/>
                </a:solidFill>
                <a:latin typeface="+mn-lt"/>
                <a:ea typeface="+mn-ea"/>
                <a:cs typeface="+mn-cs"/>
              </a:defRPr>
            </a:lvl2pPr>
            <a:lvl3pPr marL="914377" indent="0" algn="ctr"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1"/>
                </a:solidFill>
                <a:latin typeface="+mn-lt"/>
                <a:ea typeface="+mn-ea"/>
                <a:cs typeface="+mn-cs"/>
              </a:defRPr>
            </a:lvl3pPr>
            <a:lvl4pPr marL="1371566"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accent1"/>
                </a:solidFill>
                <a:latin typeface="+mn-lt"/>
                <a:ea typeface="+mn-ea"/>
                <a:cs typeface="+mn-cs"/>
              </a:defRPr>
            </a:lvl4pPr>
            <a:lvl5pPr marL="1828754" indent="0" algn="ctr" defTabSz="914400" rtl="0" eaLnBrk="1" latinLnBrk="0" hangingPunct="1">
              <a:lnSpc>
                <a:spcPct val="100000"/>
              </a:lnSpc>
              <a:spcBef>
                <a:spcPts val="0"/>
              </a:spcBef>
              <a:spcAft>
                <a:spcPts val="600"/>
              </a:spcAft>
              <a:buFont typeface="Arial" panose="020B0604020202020204" pitchFamily="34" charset="0"/>
              <a:buNone/>
              <a:defRPr sz="1600" kern="1200">
                <a:solidFill>
                  <a:schemeClr val="accent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10" name="Subtitle 3">
            <a:extLst>
              <a:ext uri="{FF2B5EF4-FFF2-40B4-BE49-F238E27FC236}">
                <a16:creationId xmlns:a16="http://schemas.microsoft.com/office/drawing/2014/main" id="{3742DABC-F597-15FF-7702-6723A1E3DE13}"/>
              </a:ext>
            </a:extLst>
          </p:cNvPr>
          <p:cNvSpPr>
            <a:spLocks noGrp="1"/>
          </p:cNvSpPr>
          <p:nvPr>
            <p:ph type="subTitle" idx="1"/>
          </p:nvPr>
        </p:nvSpPr>
        <p:spPr>
          <a:xfrm>
            <a:off x="634056" y="4027686"/>
            <a:ext cx="6261215" cy="1273364"/>
          </a:xfrm>
        </p:spPr>
        <p:txBody>
          <a:bodyPr>
            <a:normAutofit/>
          </a:bodyPr>
          <a:lstStyle/>
          <a:p>
            <a:pPr marL="342900" indent="-342900">
              <a:buFont typeface="Arial" panose="020B0604020202020204" pitchFamily="34" charset="0"/>
              <a:buChar char="•"/>
            </a:pPr>
            <a:r>
              <a:rPr lang="en-US" sz="1800" dirty="0"/>
              <a:t>Email: </a:t>
            </a:r>
            <a:r>
              <a:rPr lang="en-US" sz="1800" dirty="0">
                <a:solidFill>
                  <a:srgbClr val="397AAF"/>
                </a:solidFill>
                <a:hlinkClick r:id="rId2"/>
              </a:rPr>
              <a:t>jasmine.ward@granicus.com</a:t>
            </a:r>
            <a:r>
              <a:rPr lang="en-US" sz="1800" dirty="0">
                <a:solidFill>
                  <a:srgbClr val="397AAF"/>
                </a:solidFill>
              </a:rPr>
              <a:t> </a:t>
            </a:r>
          </a:p>
          <a:p>
            <a:pPr marL="342900" indent="-342900">
              <a:buFont typeface="Arial" panose="020B0604020202020204" pitchFamily="34" charset="0"/>
              <a:buChar char="•"/>
            </a:pPr>
            <a:r>
              <a:rPr lang="en-US" sz="1800" dirty="0"/>
              <a:t>Phone: 720-679-5812</a:t>
            </a:r>
          </a:p>
          <a:p>
            <a:pPr marL="342900" indent="-342900">
              <a:buFont typeface="Arial" panose="020B0604020202020204" pitchFamily="34" charset="0"/>
              <a:buChar char="•"/>
            </a:pPr>
            <a:r>
              <a:rPr lang="en-US" sz="1800" dirty="0"/>
              <a:t>Hours: Monday through Friday, 9 am </a:t>
            </a:r>
            <a:r>
              <a:rPr lang="en-US" sz="1800"/>
              <a:t>to 6 pm ET</a:t>
            </a:r>
            <a:endParaRPr lang="en-US" sz="1800" dirty="0"/>
          </a:p>
        </p:txBody>
      </p:sp>
    </p:spTree>
    <p:extLst>
      <p:ext uri="{BB962C8B-B14F-4D97-AF65-F5344CB8AC3E}">
        <p14:creationId xmlns:p14="http://schemas.microsoft.com/office/powerpoint/2010/main" val="56207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ounded Rectangle 181">
            <a:extLst>
              <a:ext uri="{FF2B5EF4-FFF2-40B4-BE49-F238E27FC236}">
                <a16:creationId xmlns:a16="http://schemas.microsoft.com/office/drawing/2014/main" id="{FA28EB28-97B2-5B11-DB6B-918834A3046C}"/>
              </a:ext>
            </a:extLst>
          </p:cNvPr>
          <p:cNvSpPr/>
          <p:nvPr/>
        </p:nvSpPr>
        <p:spPr>
          <a:xfrm flipH="1">
            <a:off x="525922" y="1564795"/>
            <a:ext cx="4673573" cy="4593958"/>
          </a:xfrm>
          <a:prstGeom prst="roundRect">
            <a:avLst>
              <a:gd name="adj" fmla="val 4138"/>
            </a:avLst>
          </a:prstGeom>
          <a:solidFill>
            <a:schemeClr val="bg1"/>
          </a:solidFill>
          <a:ln w="12700">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25"/>
            <a:endParaRPr lang="en-US" sz="1013">
              <a:solidFill>
                <a:srgbClr val="FFFFFF"/>
              </a:solidFill>
              <a:latin typeface="Century Gothic" panose="020F0302020204030204"/>
            </a:endParaRPr>
          </a:p>
        </p:txBody>
      </p:sp>
      <p:sp>
        <p:nvSpPr>
          <p:cNvPr id="181" name="Rounded Rectangle 180">
            <a:extLst>
              <a:ext uri="{FF2B5EF4-FFF2-40B4-BE49-F238E27FC236}">
                <a16:creationId xmlns:a16="http://schemas.microsoft.com/office/drawing/2014/main" id="{A608A164-A00A-1C8C-9BAB-0C4F052E300A}"/>
              </a:ext>
            </a:extLst>
          </p:cNvPr>
          <p:cNvSpPr/>
          <p:nvPr/>
        </p:nvSpPr>
        <p:spPr>
          <a:xfrm flipH="1">
            <a:off x="5436153" y="1572468"/>
            <a:ext cx="6162011" cy="4586285"/>
          </a:xfrm>
          <a:prstGeom prst="roundRect">
            <a:avLst>
              <a:gd name="adj" fmla="val 4138"/>
            </a:avLst>
          </a:prstGeom>
          <a:solidFill>
            <a:schemeClr val="bg1"/>
          </a:solidFill>
          <a:ln w="12700">
            <a:noFill/>
          </a:ln>
          <a:effectLst>
            <a:outerShdw blurRad="635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25"/>
            <a:endParaRPr lang="en-US" sz="1013">
              <a:solidFill>
                <a:srgbClr val="FFFFFF"/>
              </a:solidFill>
              <a:latin typeface="Century Gothic" panose="020F0302020204030204"/>
            </a:endParaRPr>
          </a:p>
        </p:txBody>
      </p:sp>
      <p:sp>
        <p:nvSpPr>
          <p:cNvPr id="105" name="Rounded Rectangle 104">
            <a:extLst>
              <a:ext uri="{FF2B5EF4-FFF2-40B4-BE49-F238E27FC236}">
                <a16:creationId xmlns:a16="http://schemas.microsoft.com/office/drawing/2014/main" id="{1FA2D040-833B-5D7C-0ECE-4BEBFC83C212}"/>
              </a:ext>
            </a:extLst>
          </p:cNvPr>
          <p:cNvSpPr/>
          <p:nvPr/>
        </p:nvSpPr>
        <p:spPr>
          <a:xfrm>
            <a:off x="467340" y="1511749"/>
            <a:ext cx="4777955" cy="4694740"/>
          </a:xfrm>
          <a:prstGeom prst="roundRect">
            <a:avLst>
              <a:gd name="adj" fmla="val 5970"/>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D4F1AFF6-D74E-7743-DAF0-7D3AF45874CB}"/>
              </a:ext>
            </a:extLst>
          </p:cNvPr>
          <p:cNvSpPr/>
          <p:nvPr/>
        </p:nvSpPr>
        <p:spPr>
          <a:xfrm>
            <a:off x="591060" y="2282971"/>
            <a:ext cx="4528933" cy="24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957BF780-9822-E298-69EE-802A20E76108}"/>
              </a:ext>
            </a:extLst>
          </p:cNvPr>
          <p:cNvSpPr/>
          <p:nvPr/>
        </p:nvSpPr>
        <p:spPr>
          <a:xfrm>
            <a:off x="625366" y="3089739"/>
            <a:ext cx="4528933" cy="74421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itle 9">
            <a:extLst>
              <a:ext uri="{FF2B5EF4-FFF2-40B4-BE49-F238E27FC236}">
                <a16:creationId xmlns:a16="http://schemas.microsoft.com/office/drawing/2014/main" id="{9F4051EC-17EF-45E0-14BE-9FDB1A0EEF10}"/>
              </a:ext>
            </a:extLst>
          </p:cNvPr>
          <p:cNvSpPr>
            <a:spLocks noGrp="1"/>
          </p:cNvSpPr>
          <p:nvPr>
            <p:ph type="title"/>
          </p:nvPr>
        </p:nvSpPr>
        <p:spPr>
          <a:xfrm>
            <a:off x="625366" y="269043"/>
            <a:ext cx="10972800" cy="523220"/>
          </a:xfrm>
        </p:spPr>
        <p:txBody>
          <a:bodyPr/>
          <a:lstStyle/>
          <a:p>
            <a:r>
              <a:rPr lang="en-US" dirty="0"/>
              <a:t>Let’s take a trip!</a:t>
            </a:r>
          </a:p>
        </p:txBody>
      </p:sp>
      <p:sp>
        <p:nvSpPr>
          <p:cNvPr id="11" name="Subtitle 10">
            <a:extLst>
              <a:ext uri="{FF2B5EF4-FFF2-40B4-BE49-F238E27FC236}">
                <a16:creationId xmlns:a16="http://schemas.microsoft.com/office/drawing/2014/main" id="{405C7DF1-61BE-E6A6-B100-A44C957CB722}"/>
              </a:ext>
            </a:extLst>
          </p:cNvPr>
          <p:cNvSpPr>
            <a:spLocks noGrp="1"/>
          </p:cNvSpPr>
          <p:nvPr>
            <p:ph type="subTitle" idx="1"/>
          </p:nvPr>
        </p:nvSpPr>
        <p:spPr>
          <a:xfrm>
            <a:off x="625366" y="989732"/>
            <a:ext cx="10972800" cy="400110"/>
          </a:xfrm>
        </p:spPr>
        <p:txBody>
          <a:bodyPr/>
          <a:lstStyle/>
          <a:p>
            <a:r>
              <a:rPr lang="en-US" dirty="0"/>
              <a:t>5-day beach vacation to an all-inclusive resort in the Caribbean</a:t>
            </a:r>
          </a:p>
        </p:txBody>
      </p:sp>
      <p:sp>
        <p:nvSpPr>
          <p:cNvPr id="98" name="Rounded Rectangle 97">
            <a:extLst>
              <a:ext uri="{FF2B5EF4-FFF2-40B4-BE49-F238E27FC236}">
                <a16:creationId xmlns:a16="http://schemas.microsoft.com/office/drawing/2014/main" id="{FD3B1D2B-21CB-8C3C-777C-2AA270EDBF60}"/>
              </a:ext>
            </a:extLst>
          </p:cNvPr>
          <p:cNvSpPr/>
          <p:nvPr/>
        </p:nvSpPr>
        <p:spPr>
          <a:xfrm>
            <a:off x="5368304" y="1511748"/>
            <a:ext cx="6297771" cy="4694741"/>
          </a:xfrm>
          <a:prstGeom prst="roundRect">
            <a:avLst>
              <a:gd name="adj" fmla="val 5359"/>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C8BA7DE3-C06C-6A3E-633D-D0EA868D46D1}"/>
              </a:ext>
            </a:extLst>
          </p:cNvPr>
          <p:cNvSpPr/>
          <p:nvPr/>
        </p:nvSpPr>
        <p:spPr>
          <a:xfrm>
            <a:off x="5650161" y="5700379"/>
            <a:ext cx="5948004" cy="39298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F0F5EB4-9EB6-4A44-A0C2-2E164165200F}"/>
              </a:ext>
            </a:extLst>
          </p:cNvPr>
          <p:cNvSpPr/>
          <p:nvPr/>
        </p:nvSpPr>
        <p:spPr>
          <a:xfrm>
            <a:off x="5650160" y="5055900"/>
            <a:ext cx="6015911" cy="39298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41426508-61E3-20E0-E657-4B8AE32650E1}"/>
              </a:ext>
            </a:extLst>
          </p:cNvPr>
          <p:cNvSpPr/>
          <p:nvPr/>
        </p:nvSpPr>
        <p:spPr>
          <a:xfrm>
            <a:off x="5650160" y="4310950"/>
            <a:ext cx="6015911" cy="39298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E0403EC-3469-3CC5-304C-813641906307}"/>
              </a:ext>
            </a:extLst>
          </p:cNvPr>
          <p:cNvSpPr/>
          <p:nvPr/>
        </p:nvSpPr>
        <p:spPr>
          <a:xfrm>
            <a:off x="5650160" y="3555351"/>
            <a:ext cx="6015911" cy="39298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28A66FC-9C04-69D1-201E-59EEB6A45FC9}"/>
              </a:ext>
            </a:extLst>
          </p:cNvPr>
          <p:cNvSpPr/>
          <p:nvPr/>
        </p:nvSpPr>
        <p:spPr>
          <a:xfrm>
            <a:off x="5650160" y="2737085"/>
            <a:ext cx="6015911" cy="39298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7" name="Rectangle 106">
            <a:extLst>
              <a:ext uri="{FF2B5EF4-FFF2-40B4-BE49-F238E27FC236}">
                <a16:creationId xmlns:a16="http://schemas.microsoft.com/office/drawing/2014/main" id="{925316DF-698A-3EB5-9BDE-3B9F962327E6}"/>
              </a:ext>
            </a:extLst>
          </p:cNvPr>
          <p:cNvSpPr/>
          <p:nvPr/>
        </p:nvSpPr>
        <p:spPr>
          <a:xfrm>
            <a:off x="5513169" y="2282971"/>
            <a:ext cx="6034819" cy="24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ADBFDA9F-0D2A-3C29-EC24-FBA8FCEBC06E}"/>
              </a:ext>
            </a:extLst>
          </p:cNvPr>
          <p:cNvSpPr/>
          <p:nvPr/>
        </p:nvSpPr>
        <p:spPr>
          <a:xfrm>
            <a:off x="625365" y="4600080"/>
            <a:ext cx="4528933" cy="744215"/>
          </a:xfrm>
          <a:prstGeom prst="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TextBox 110">
            <a:extLst>
              <a:ext uri="{FF2B5EF4-FFF2-40B4-BE49-F238E27FC236}">
                <a16:creationId xmlns:a16="http://schemas.microsoft.com/office/drawing/2014/main" id="{FF1F2E5A-FDEB-41DD-904F-824464D09A31}"/>
              </a:ext>
            </a:extLst>
          </p:cNvPr>
          <p:cNvSpPr txBox="1"/>
          <p:nvPr/>
        </p:nvSpPr>
        <p:spPr>
          <a:xfrm>
            <a:off x="6085790" y="1846289"/>
            <a:ext cx="2065881" cy="307777"/>
          </a:xfrm>
          <a:prstGeom prst="rect">
            <a:avLst/>
          </a:prstGeom>
          <a:noFill/>
        </p:spPr>
        <p:txBody>
          <a:bodyPr wrap="square" rtlCol="0">
            <a:spAutoFit/>
          </a:bodyPr>
          <a:lstStyle/>
          <a:p>
            <a:pPr defTabSz="685750"/>
            <a:r>
              <a:rPr lang="en-US" sz="1400" b="1" spc="51">
                <a:solidFill>
                  <a:schemeClr val="accent3"/>
                </a:solidFill>
                <a:latin typeface="Century Gothic" panose="020F0302020204030204"/>
              </a:rPr>
              <a:t>But ask yourself…</a:t>
            </a:r>
          </a:p>
        </p:txBody>
      </p:sp>
      <p:sp>
        <p:nvSpPr>
          <p:cNvPr id="112" name="TextBox 111">
            <a:extLst>
              <a:ext uri="{FF2B5EF4-FFF2-40B4-BE49-F238E27FC236}">
                <a16:creationId xmlns:a16="http://schemas.microsoft.com/office/drawing/2014/main" id="{CDE98F65-04D4-8ABF-037C-4376F20ABB90}"/>
              </a:ext>
            </a:extLst>
          </p:cNvPr>
          <p:cNvSpPr txBox="1"/>
          <p:nvPr/>
        </p:nvSpPr>
        <p:spPr>
          <a:xfrm>
            <a:off x="1067925" y="1846290"/>
            <a:ext cx="3496863" cy="307777"/>
          </a:xfrm>
          <a:prstGeom prst="rect">
            <a:avLst/>
          </a:prstGeom>
          <a:noFill/>
        </p:spPr>
        <p:txBody>
          <a:bodyPr wrap="square" rtlCol="0">
            <a:spAutoFit/>
          </a:bodyPr>
          <a:lstStyle/>
          <a:p>
            <a:pPr defTabSz="685750"/>
            <a:r>
              <a:rPr lang="en-US" sz="1400" b="1" spc="51" dirty="0">
                <a:solidFill>
                  <a:schemeClr val="accent3"/>
                </a:solidFill>
                <a:latin typeface="Century Gothic" panose="020F0302020204030204"/>
              </a:rPr>
              <a:t>What I know I want to do </a:t>
            </a:r>
          </a:p>
        </p:txBody>
      </p:sp>
      <p:sp>
        <p:nvSpPr>
          <p:cNvPr id="113" name="TextBox 112">
            <a:extLst>
              <a:ext uri="{FF2B5EF4-FFF2-40B4-BE49-F238E27FC236}">
                <a16:creationId xmlns:a16="http://schemas.microsoft.com/office/drawing/2014/main" id="{9FAA8C2F-A188-704E-A1C9-533D7D6BD9D3}"/>
              </a:ext>
            </a:extLst>
          </p:cNvPr>
          <p:cNvSpPr txBox="1"/>
          <p:nvPr/>
        </p:nvSpPr>
        <p:spPr>
          <a:xfrm>
            <a:off x="896073" y="2535786"/>
            <a:ext cx="4105171" cy="307777"/>
          </a:xfrm>
          <a:prstGeom prst="rect">
            <a:avLst/>
          </a:prstGeom>
          <a:noFill/>
        </p:spPr>
        <p:txBody>
          <a:bodyPr wrap="square" rtlCol="0" anchor="ctr">
            <a:spAutoFit/>
          </a:bodyPr>
          <a:lstStyle/>
          <a:p>
            <a:pPr marL="285750" indent="-285750" defTabSz="685750">
              <a:buFont typeface="Arial" panose="020B0604020202020204" pitchFamily="34" charset="0"/>
              <a:buChar char="•"/>
            </a:pPr>
            <a:r>
              <a:rPr lang="en-US" sz="1400" spc="31" dirty="0">
                <a:solidFill>
                  <a:schemeClr val="tx1">
                    <a:lumMod val="75000"/>
                    <a:lumOff val="25000"/>
                  </a:schemeClr>
                </a:solidFill>
                <a:latin typeface="Century Gothic" panose="020F0302020204030204"/>
              </a:rPr>
              <a:t>Relax and not be rushed</a:t>
            </a:r>
          </a:p>
        </p:txBody>
      </p:sp>
      <p:sp>
        <p:nvSpPr>
          <p:cNvPr id="114" name="TextBox 113">
            <a:extLst>
              <a:ext uri="{FF2B5EF4-FFF2-40B4-BE49-F238E27FC236}">
                <a16:creationId xmlns:a16="http://schemas.microsoft.com/office/drawing/2014/main" id="{7CD42201-7E7E-C5DC-CC89-505B2BC81514}"/>
              </a:ext>
            </a:extLst>
          </p:cNvPr>
          <p:cNvSpPr txBox="1"/>
          <p:nvPr/>
        </p:nvSpPr>
        <p:spPr>
          <a:xfrm>
            <a:off x="896073" y="3292438"/>
            <a:ext cx="3881841" cy="307777"/>
          </a:xfrm>
          <a:prstGeom prst="rect">
            <a:avLst/>
          </a:prstGeom>
          <a:noFill/>
        </p:spPr>
        <p:txBody>
          <a:bodyPr wrap="square" rtlCol="0" anchor="ctr">
            <a:spAutoFit/>
          </a:bodyPr>
          <a:lstStyle/>
          <a:p>
            <a:pPr marL="285750" indent="-285750" defTabSz="685750">
              <a:buFont typeface="Arial" panose="020B0604020202020204" pitchFamily="34" charset="0"/>
              <a:buChar char="•"/>
            </a:pPr>
            <a:r>
              <a:rPr lang="en-US" sz="1400" spc="31" dirty="0">
                <a:solidFill>
                  <a:schemeClr val="tx1">
                    <a:lumMod val="75000"/>
                    <a:lumOff val="25000"/>
                  </a:schemeClr>
                </a:solidFill>
                <a:latin typeface="Century Gothic" panose="020F0302020204030204"/>
              </a:rPr>
              <a:t>Lay out on the beach and tan</a:t>
            </a:r>
          </a:p>
        </p:txBody>
      </p:sp>
      <p:sp>
        <p:nvSpPr>
          <p:cNvPr id="115" name="TextBox 114">
            <a:extLst>
              <a:ext uri="{FF2B5EF4-FFF2-40B4-BE49-F238E27FC236}">
                <a16:creationId xmlns:a16="http://schemas.microsoft.com/office/drawing/2014/main" id="{EE256985-B8F4-3B62-6B5B-B9DF0AEC246F}"/>
              </a:ext>
            </a:extLst>
          </p:cNvPr>
          <p:cNvSpPr txBox="1"/>
          <p:nvPr/>
        </p:nvSpPr>
        <p:spPr>
          <a:xfrm>
            <a:off x="896073" y="4034582"/>
            <a:ext cx="4105171" cy="307777"/>
          </a:xfrm>
          <a:prstGeom prst="rect">
            <a:avLst/>
          </a:prstGeom>
          <a:noFill/>
        </p:spPr>
        <p:txBody>
          <a:bodyPr wrap="square" rtlCol="0" anchor="ctr">
            <a:spAutoFit/>
          </a:bodyPr>
          <a:lstStyle/>
          <a:p>
            <a:pPr marL="285750" indent="-285750" defTabSz="685750">
              <a:buFont typeface="Arial" panose="020B0604020202020204" pitchFamily="34" charset="0"/>
              <a:buChar char="•"/>
            </a:pPr>
            <a:r>
              <a:rPr lang="en-US" sz="1400" spc="31">
                <a:solidFill>
                  <a:schemeClr val="tx1">
                    <a:lumMod val="75000"/>
                    <a:lumOff val="25000"/>
                  </a:schemeClr>
                </a:solidFill>
                <a:latin typeface="Century Gothic" panose="020F0302020204030204"/>
              </a:rPr>
              <a:t>Read my book</a:t>
            </a:r>
          </a:p>
        </p:txBody>
      </p:sp>
      <p:sp>
        <p:nvSpPr>
          <p:cNvPr id="116" name="TextBox 115">
            <a:extLst>
              <a:ext uri="{FF2B5EF4-FFF2-40B4-BE49-F238E27FC236}">
                <a16:creationId xmlns:a16="http://schemas.microsoft.com/office/drawing/2014/main" id="{505BA025-16BA-FEE4-2671-CFA8D2C18C98}"/>
              </a:ext>
            </a:extLst>
          </p:cNvPr>
          <p:cNvSpPr txBox="1"/>
          <p:nvPr/>
        </p:nvSpPr>
        <p:spPr>
          <a:xfrm>
            <a:off x="896073" y="4776726"/>
            <a:ext cx="4105171" cy="307777"/>
          </a:xfrm>
          <a:prstGeom prst="rect">
            <a:avLst/>
          </a:prstGeom>
          <a:noFill/>
        </p:spPr>
        <p:txBody>
          <a:bodyPr wrap="square" rtlCol="0" anchor="ctr">
            <a:spAutoFit/>
          </a:bodyPr>
          <a:lstStyle/>
          <a:p>
            <a:pPr marL="285750" indent="-285750" defTabSz="685750">
              <a:buFont typeface="Arial" panose="020B0604020202020204" pitchFamily="34" charset="0"/>
              <a:buChar char="•"/>
            </a:pPr>
            <a:r>
              <a:rPr lang="en-US" sz="1400" spc="31" dirty="0">
                <a:solidFill>
                  <a:schemeClr val="tx1">
                    <a:lumMod val="75000"/>
                    <a:lumOff val="25000"/>
                  </a:schemeClr>
                </a:solidFill>
              </a:rPr>
              <a:t>Spend time with my family</a:t>
            </a:r>
          </a:p>
        </p:txBody>
      </p:sp>
      <p:sp>
        <p:nvSpPr>
          <p:cNvPr id="117" name="TextBox 116">
            <a:extLst>
              <a:ext uri="{FF2B5EF4-FFF2-40B4-BE49-F238E27FC236}">
                <a16:creationId xmlns:a16="http://schemas.microsoft.com/office/drawing/2014/main" id="{4DBD01E7-14F6-E65D-5343-9AB26ADDD293}"/>
              </a:ext>
            </a:extLst>
          </p:cNvPr>
          <p:cNvSpPr txBox="1"/>
          <p:nvPr/>
        </p:nvSpPr>
        <p:spPr>
          <a:xfrm>
            <a:off x="896072" y="5518869"/>
            <a:ext cx="3760896" cy="307777"/>
          </a:xfrm>
          <a:prstGeom prst="rect">
            <a:avLst/>
          </a:prstGeom>
          <a:noFill/>
        </p:spPr>
        <p:txBody>
          <a:bodyPr wrap="square" rtlCol="0" anchor="ctr">
            <a:spAutoFit/>
          </a:bodyPr>
          <a:lstStyle/>
          <a:p>
            <a:pPr marL="285750" indent="-285750" defTabSz="685750">
              <a:buFont typeface="Arial" panose="020B0604020202020204" pitchFamily="34" charset="0"/>
              <a:buChar char="•"/>
            </a:pPr>
            <a:r>
              <a:rPr lang="en-US" sz="1400" spc="31">
                <a:solidFill>
                  <a:schemeClr val="tx1">
                    <a:lumMod val="75000"/>
                    <a:lumOff val="25000"/>
                  </a:schemeClr>
                </a:solidFill>
              </a:rPr>
              <a:t>Eat delicious food in mass quantities</a:t>
            </a:r>
          </a:p>
        </p:txBody>
      </p:sp>
      <p:sp>
        <p:nvSpPr>
          <p:cNvPr id="134" name="TextBox 133">
            <a:extLst>
              <a:ext uri="{FF2B5EF4-FFF2-40B4-BE49-F238E27FC236}">
                <a16:creationId xmlns:a16="http://schemas.microsoft.com/office/drawing/2014/main" id="{3A51C483-68BD-B4A2-D865-D4612B9022C9}"/>
              </a:ext>
            </a:extLst>
          </p:cNvPr>
          <p:cNvSpPr txBox="1"/>
          <p:nvPr/>
        </p:nvSpPr>
        <p:spPr>
          <a:xfrm>
            <a:off x="5796106" y="2441529"/>
            <a:ext cx="5233386"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I want to go scuba diving?</a:t>
            </a:r>
          </a:p>
        </p:txBody>
      </p:sp>
      <p:sp>
        <p:nvSpPr>
          <p:cNvPr id="139" name="TextBox 138">
            <a:extLst>
              <a:ext uri="{FF2B5EF4-FFF2-40B4-BE49-F238E27FC236}">
                <a16:creationId xmlns:a16="http://schemas.microsoft.com/office/drawing/2014/main" id="{6578598A-FD2C-875F-46BF-65D232F11286}"/>
              </a:ext>
            </a:extLst>
          </p:cNvPr>
          <p:cNvSpPr txBox="1"/>
          <p:nvPr/>
        </p:nvSpPr>
        <p:spPr>
          <a:xfrm>
            <a:off x="5796106" y="2794423"/>
            <a:ext cx="5380607"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I want to play golf?</a:t>
            </a:r>
          </a:p>
        </p:txBody>
      </p:sp>
      <p:sp>
        <p:nvSpPr>
          <p:cNvPr id="144" name="TextBox 143">
            <a:extLst>
              <a:ext uri="{FF2B5EF4-FFF2-40B4-BE49-F238E27FC236}">
                <a16:creationId xmlns:a16="http://schemas.microsoft.com/office/drawing/2014/main" id="{45A4263D-A045-14CC-0943-C186E05C51CD}"/>
              </a:ext>
            </a:extLst>
          </p:cNvPr>
          <p:cNvSpPr txBox="1"/>
          <p:nvPr/>
        </p:nvSpPr>
        <p:spPr>
          <a:xfrm>
            <a:off x="5796108" y="3229591"/>
            <a:ext cx="5565400" cy="235898"/>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33" spc="31" dirty="0">
                <a:solidFill>
                  <a:schemeClr val="tx1">
                    <a:lumMod val="75000"/>
                    <a:lumOff val="25000"/>
                  </a:schemeClr>
                </a:solidFill>
              </a:rPr>
              <a:t>What if I go on a jungle excursion / trail run?</a:t>
            </a:r>
          </a:p>
        </p:txBody>
      </p:sp>
      <p:pic>
        <p:nvPicPr>
          <p:cNvPr id="148" name="Picture 147">
            <a:extLst>
              <a:ext uri="{FF2B5EF4-FFF2-40B4-BE49-F238E27FC236}">
                <a16:creationId xmlns:a16="http://schemas.microsoft.com/office/drawing/2014/main" id="{52E464C4-FE37-AF49-445B-9E825A74269D}"/>
              </a:ext>
            </a:extLst>
          </p:cNvPr>
          <p:cNvPicPr>
            <a:picLocks/>
          </p:cNvPicPr>
          <p:nvPr/>
        </p:nvPicPr>
        <p:blipFill>
          <a:blip r:embed="rId3"/>
          <a:stretch>
            <a:fillRect/>
          </a:stretch>
        </p:blipFill>
        <p:spPr>
          <a:xfrm>
            <a:off x="5716408" y="1811571"/>
            <a:ext cx="365760" cy="365760"/>
          </a:xfrm>
          <a:prstGeom prst="rect">
            <a:avLst/>
          </a:prstGeom>
        </p:spPr>
      </p:pic>
      <p:pic>
        <p:nvPicPr>
          <p:cNvPr id="149" name="Graphic 148" descr="Badge Follow outline">
            <a:extLst>
              <a:ext uri="{FF2B5EF4-FFF2-40B4-BE49-F238E27FC236}">
                <a16:creationId xmlns:a16="http://schemas.microsoft.com/office/drawing/2014/main" id="{1108DD4E-BF96-1B1C-1AA1-FAF450F3B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472" y="1764241"/>
            <a:ext cx="457200" cy="457200"/>
          </a:xfrm>
          <a:prstGeom prst="rect">
            <a:avLst/>
          </a:prstGeom>
        </p:spPr>
      </p:pic>
      <p:sp>
        <p:nvSpPr>
          <p:cNvPr id="151" name="TextBox 150">
            <a:extLst>
              <a:ext uri="{FF2B5EF4-FFF2-40B4-BE49-F238E27FC236}">
                <a16:creationId xmlns:a16="http://schemas.microsoft.com/office/drawing/2014/main" id="{F053EC3E-6B65-9667-3871-B21ECF9A9922}"/>
              </a:ext>
            </a:extLst>
          </p:cNvPr>
          <p:cNvSpPr txBox="1"/>
          <p:nvPr/>
        </p:nvSpPr>
        <p:spPr>
          <a:xfrm>
            <a:off x="5796108" y="3615564"/>
            <a:ext cx="5022871"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there is an occasion where I need to dress up?</a:t>
            </a:r>
          </a:p>
        </p:txBody>
      </p:sp>
      <p:sp>
        <p:nvSpPr>
          <p:cNvPr id="156" name="TextBox 155">
            <a:extLst>
              <a:ext uri="{FF2B5EF4-FFF2-40B4-BE49-F238E27FC236}">
                <a16:creationId xmlns:a16="http://schemas.microsoft.com/office/drawing/2014/main" id="{A54E86EE-D6E3-9549-2B7F-CC9FA45A60F7}"/>
              </a:ext>
            </a:extLst>
          </p:cNvPr>
          <p:cNvSpPr txBox="1"/>
          <p:nvPr/>
        </p:nvSpPr>
        <p:spPr>
          <a:xfrm>
            <a:off x="5796108" y="3990549"/>
            <a:ext cx="5022871"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I need to dress up every night?</a:t>
            </a:r>
          </a:p>
        </p:txBody>
      </p:sp>
      <p:sp>
        <p:nvSpPr>
          <p:cNvPr id="161" name="TextBox 160">
            <a:extLst>
              <a:ext uri="{FF2B5EF4-FFF2-40B4-BE49-F238E27FC236}">
                <a16:creationId xmlns:a16="http://schemas.microsoft.com/office/drawing/2014/main" id="{7718539B-02C0-29BB-6BB9-042D627AF527}"/>
              </a:ext>
            </a:extLst>
          </p:cNvPr>
          <p:cNvSpPr txBox="1"/>
          <p:nvPr/>
        </p:nvSpPr>
        <p:spPr>
          <a:xfrm>
            <a:off x="5796108" y="4372481"/>
            <a:ext cx="5022871"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it gets cold?</a:t>
            </a:r>
          </a:p>
        </p:txBody>
      </p:sp>
      <p:sp>
        <p:nvSpPr>
          <p:cNvPr id="165" name="TextBox 164">
            <a:extLst>
              <a:ext uri="{FF2B5EF4-FFF2-40B4-BE49-F238E27FC236}">
                <a16:creationId xmlns:a16="http://schemas.microsoft.com/office/drawing/2014/main" id="{50801232-D4D6-5DC9-0431-CD25637304DD}"/>
              </a:ext>
            </a:extLst>
          </p:cNvPr>
          <p:cNvSpPr txBox="1"/>
          <p:nvPr/>
        </p:nvSpPr>
        <p:spPr>
          <a:xfrm>
            <a:off x="5796107" y="4749153"/>
            <a:ext cx="5022872"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it gets really cold?</a:t>
            </a:r>
          </a:p>
        </p:txBody>
      </p:sp>
      <p:sp>
        <p:nvSpPr>
          <p:cNvPr id="169" name="TextBox 168">
            <a:extLst>
              <a:ext uri="{FF2B5EF4-FFF2-40B4-BE49-F238E27FC236}">
                <a16:creationId xmlns:a16="http://schemas.microsoft.com/office/drawing/2014/main" id="{E465148B-0015-5A3A-59F0-8CB3B3E338DA}"/>
              </a:ext>
            </a:extLst>
          </p:cNvPr>
          <p:cNvSpPr txBox="1"/>
          <p:nvPr/>
        </p:nvSpPr>
        <p:spPr>
          <a:xfrm>
            <a:off x="5796107" y="5124925"/>
            <a:ext cx="5022872"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it gets really hot?</a:t>
            </a:r>
          </a:p>
        </p:txBody>
      </p:sp>
      <p:sp>
        <p:nvSpPr>
          <p:cNvPr id="173" name="TextBox 172">
            <a:extLst>
              <a:ext uri="{FF2B5EF4-FFF2-40B4-BE49-F238E27FC236}">
                <a16:creationId xmlns:a16="http://schemas.microsoft.com/office/drawing/2014/main" id="{6776F4A7-7FDC-977B-8F4E-1589F1A6161B}"/>
              </a:ext>
            </a:extLst>
          </p:cNvPr>
          <p:cNvSpPr txBox="1"/>
          <p:nvPr/>
        </p:nvSpPr>
        <p:spPr>
          <a:xfrm>
            <a:off x="5796107" y="5448885"/>
            <a:ext cx="5022872"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 aliens… What if zombies…</a:t>
            </a:r>
          </a:p>
        </p:txBody>
      </p:sp>
      <p:sp>
        <p:nvSpPr>
          <p:cNvPr id="177" name="TextBox 176">
            <a:extLst>
              <a:ext uri="{FF2B5EF4-FFF2-40B4-BE49-F238E27FC236}">
                <a16:creationId xmlns:a16="http://schemas.microsoft.com/office/drawing/2014/main" id="{9070D96F-AA6D-6553-A067-94A1797CDA13}"/>
              </a:ext>
            </a:extLst>
          </p:cNvPr>
          <p:cNvSpPr txBox="1"/>
          <p:nvPr/>
        </p:nvSpPr>
        <p:spPr>
          <a:xfrm>
            <a:off x="5796107" y="5775685"/>
            <a:ext cx="5022872" cy="242374"/>
          </a:xfrm>
          <a:prstGeom prst="rect">
            <a:avLst/>
          </a:prstGeom>
          <a:noFill/>
        </p:spPr>
        <p:txBody>
          <a:bodyPr wrap="square" lIns="91440" tIns="45720" rIns="91440" bIns="45720" rtlCol="0" anchor="ctr">
            <a:spAutoFit/>
          </a:bodyPr>
          <a:lstStyle/>
          <a:p>
            <a:pPr marL="171450" indent="-171450" defTabSz="685750">
              <a:buFont typeface="Arial" panose="020B0604020202020204" pitchFamily="34" charset="0"/>
              <a:buChar char="•"/>
            </a:pPr>
            <a:r>
              <a:rPr lang="en-US" sz="975" spc="31" dirty="0">
                <a:solidFill>
                  <a:schemeClr val="tx1">
                    <a:lumMod val="75000"/>
                    <a:lumOff val="25000"/>
                  </a:schemeClr>
                </a:solidFill>
              </a:rPr>
              <a:t>What if…</a:t>
            </a:r>
          </a:p>
        </p:txBody>
      </p:sp>
    </p:spTree>
    <p:extLst>
      <p:ext uri="{BB962C8B-B14F-4D97-AF65-F5344CB8AC3E}">
        <p14:creationId xmlns:p14="http://schemas.microsoft.com/office/powerpoint/2010/main" val="7492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6736C-8CC8-1E03-3089-209C24C8EC7E}"/>
              </a:ext>
            </a:extLst>
          </p:cNvPr>
          <p:cNvSpPr>
            <a:spLocks noGrp="1"/>
          </p:cNvSpPr>
          <p:nvPr>
            <p:ph type="title"/>
          </p:nvPr>
        </p:nvSpPr>
        <p:spPr>
          <a:xfrm>
            <a:off x="609600" y="550207"/>
            <a:ext cx="10972800" cy="523220"/>
          </a:xfrm>
        </p:spPr>
        <p:txBody>
          <a:bodyPr/>
          <a:lstStyle/>
          <a:p>
            <a:r>
              <a:rPr lang="en-US" dirty="0"/>
              <a:t>This is what happens with “what if…”</a:t>
            </a:r>
          </a:p>
        </p:txBody>
      </p:sp>
      <p:sp>
        <p:nvSpPr>
          <p:cNvPr id="2" name="Text Placeholder 12">
            <a:extLst>
              <a:ext uri="{FF2B5EF4-FFF2-40B4-BE49-F238E27FC236}">
                <a16:creationId xmlns:a16="http://schemas.microsoft.com/office/drawing/2014/main" id="{4547C888-DAF5-7FFE-5F2A-B960E042B7E8}"/>
              </a:ext>
            </a:extLst>
          </p:cNvPr>
          <p:cNvSpPr txBox="1">
            <a:spLocks/>
          </p:cNvSpPr>
          <p:nvPr/>
        </p:nvSpPr>
        <p:spPr>
          <a:xfrm>
            <a:off x="1679400" y="4859455"/>
            <a:ext cx="2798664" cy="650096"/>
          </a:xfrm>
          <a:prstGeom prst="rect">
            <a:avLst/>
          </a:prstGeom>
        </p:spPr>
        <p:txBody>
          <a:bodyPr anchor="t" anchorCtr="0">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800" kern="1200">
                <a:solidFill>
                  <a:schemeClr val="accent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chemeClr val="tx1">
                    <a:lumMod val="75000"/>
                    <a:lumOff val="25000"/>
                  </a:schemeClr>
                </a:solidFill>
              </a:rPr>
              <a:t>Primary use-case</a:t>
            </a:r>
          </a:p>
        </p:txBody>
      </p:sp>
      <p:pic>
        <p:nvPicPr>
          <p:cNvPr id="3" name="Picture 2" descr="The 6 Best Carry-On Luggage Pieces of 2022 | Reviews by Wirecutter">
            <a:extLst>
              <a:ext uri="{FF2B5EF4-FFF2-40B4-BE49-F238E27FC236}">
                <a16:creationId xmlns:a16="http://schemas.microsoft.com/office/drawing/2014/main" id="{FB0489E6-72E1-72A4-5A89-2F2ACFA64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70" r="17970"/>
          <a:stretch>
            <a:fillRect/>
          </a:stretch>
        </p:blipFill>
        <p:spPr bwMode="auto">
          <a:xfrm>
            <a:off x="977949" y="1466886"/>
            <a:ext cx="4201567" cy="327873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12">
            <a:extLst>
              <a:ext uri="{FF2B5EF4-FFF2-40B4-BE49-F238E27FC236}">
                <a16:creationId xmlns:a16="http://schemas.microsoft.com/office/drawing/2014/main" id="{55014F7A-D23E-3B0C-EEBB-657669E719B7}"/>
              </a:ext>
            </a:extLst>
          </p:cNvPr>
          <p:cNvSpPr txBox="1">
            <a:spLocks/>
          </p:cNvSpPr>
          <p:nvPr/>
        </p:nvSpPr>
        <p:spPr>
          <a:xfrm>
            <a:off x="7025390" y="4859455"/>
            <a:ext cx="3551041" cy="650096"/>
          </a:xfrm>
          <a:prstGeom prst="rect">
            <a:avLst/>
          </a:prstGeom>
        </p:spPr>
        <p:txBody>
          <a:bodyPr vert="horz" lIns="121920" tIns="60960" rIns="121920" bIns="60960" rtlCol="0" anchor="t" anchorCtr="0">
            <a:normAutofit/>
          </a:bodyPr>
          <a:lstStyle>
            <a:lvl1pPr indent="0" defTabSz="685807">
              <a:lnSpc>
                <a:spcPts val="3020"/>
              </a:lnSpc>
              <a:spcBef>
                <a:spcPts val="750"/>
              </a:spcBef>
              <a:buFont typeface="Arial" panose="020B0604020202020204" pitchFamily="34" charset="0"/>
              <a:buNone/>
              <a:defRPr sz="1800" b="1" baseline="0">
                <a:solidFill>
                  <a:schemeClr val="tx1">
                    <a:lumMod val="75000"/>
                    <a:lumOff val="25000"/>
                  </a:schemeClr>
                </a:solidFill>
              </a:defRPr>
            </a:lvl1pPr>
            <a:lvl2pPr marL="514355" indent="-171452" defTabSz="685807">
              <a:lnSpc>
                <a:spcPct val="90000"/>
              </a:lnSpc>
              <a:spcBef>
                <a:spcPts val="375"/>
              </a:spcBef>
              <a:buFont typeface="Arial" panose="020B0604020202020204" pitchFamily="34" charset="0"/>
              <a:buChar char="•"/>
              <a:defRPr sz="1800"/>
            </a:lvl2pPr>
            <a:lvl3pPr marL="857259" indent="-171452" defTabSz="685807">
              <a:lnSpc>
                <a:spcPct val="90000"/>
              </a:lnSpc>
              <a:spcBef>
                <a:spcPts val="375"/>
              </a:spcBef>
              <a:buFont typeface="Arial" panose="020B0604020202020204" pitchFamily="34" charset="0"/>
              <a:buChar char="•"/>
              <a:defRPr sz="1500"/>
            </a:lvl3pPr>
            <a:lvl4pPr marL="1200162" indent="-171452" defTabSz="685807">
              <a:lnSpc>
                <a:spcPct val="90000"/>
              </a:lnSpc>
              <a:spcBef>
                <a:spcPts val="375"/>
              </a:spcBef>
              <a:buFont typeface="Arial" panose="020B0604020202020204" pitchFamily="34" charset="0"/>
              <a:buChar char="•"/>
              <a:defRPr sz="1350"/>
            </a:lvl4pPr>
            <a:lvl5pPr marL="1543065" indent="-171452" defTabSz="685807">
              <a:lnSpc>
                <a:spcPct val="90000"/>
              </a:lnSpc>
              <a:spcBef>
                <a:spcPts val="375"/>
              </a:spcBef>
              <a:buFont typeface="Arial" panose="020B0604020202020204" pitchFamily="34" charset="0"/>
              <a:buChar char="•"/>
              <a:defRPr sz="1350"/>
            </a:lvl5pPr>
            <a:lvl6pPr marL="1885969" indent="-171452" defTabSz="685807">
              <a:lnSpc>
                <a:spcPct val="90000"/>
              </a:lnSpc>
              <a:spcBef>
                <a:spcPts val="375"/>
              </a:spcBef>
              <a:buFont typeface="Arial" panose="020B0604020202020204" pitchFamily="34" charset="0"/>
              <a:buChar char="•"/>
              <a:defRPr sz="1350"/>
            </a:lvl6pPr>
            <a:lvl7pPr marL="2228872" indent="-171452" defTabSz="685807">
              <a:lnSpc>
                <a:spcPct val="90000"/>
              </a:lnSpc>
              <a:spcBef>
                <a:spcPts val="375"/>
              </a:spcBef>
              <a:buFont typeface="Arial" panose="020B0604020202020204" pitchFamily="34" charset="0"/>
              <a:buChar char="•"/>
              <a:defRPr sz="1350"/>
            </a:lvl7pPr>
            <a:lvl8pPr marL="2571776" indent="-171452" defTabSz="685807">
              <a:lnSpc>
                <a:spcPct val="90000"/>
              </a:lnSpc>
              <a:spcBef>
                <a:spcPts val="375"/>
              </a:spcBef>
              <a:buFont typeface="Arial" panose="020B0604020202020204" pitchFamily="34" charset="0"/>
              <a:buChar char="•"/>
              <a:defRPr sz="1350"/>
            </a:lvl8pPr>
            <a:lvl9pPr marL="2914679" indent="-171452" defTabSz="685807">
              <a:lnSpc>
                <a:spcPct val="90000"/>
              </a:lnSpc>
              <a:spcBef>
                <a:spcPts val="375"/>
              </a:spcBef>
              <a:buFont typeface="Arial" panose="020B0604020202020204" pitchFamily="34" charset="0"/>
              <a:buChar char="•"/>
              <a:defRPr sz="1350"/>
            </a:lvl9pPr>
          </a:lstStyle>
          <a:p>
            <a:r>
              <a:rPr lang="en-US" sz="2400"/>
              <a:t>What if (edge-case)</a:t>
            </a:r>
          </a:p>
        </p:txBody>
      </p:sp>
      <p:pic>
        <p:nvPicPr>
          <p:cNvPr id="8" name="Picture 4" descr="German tourists told to use colourful luggage to avoid airport delays |  Germany | The Guardian">
            <a:extLst>
              <a:ext uri="{FF2B5EF4-FFF2-40B4-BE49-F238E27FC236}">
                <a16:creationId xmlns:a16="http://schemas.microsoft.com/office/drawing/2014/main" id="{37D6997D-AA2C-0C9E-37E5-A714E661BA3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40" b="11024"/>
          <a:stretch/>
        </p:blipFill>
        <p:spPr bwMode="auto">
          <a:xfrm>
            <a:off x="6700129" y="1466886"/>
            <a:ext cx="4201567" cy="327873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2">
            <a:extLst>
              <a:ext uri="{FF2B5EF4-FFF2-40B4-BE49-F238E27FC236}">
                <a16:creationId xmlns:a16="http://schemas.microsoft.com/office/drawing/2014/main" id="{962BF964-4B87-5395-387C-7D3A33167BEA}"/>
              </a:ext>
            </a:extLst>
          </p:cNvPr>
          <p:cNvSpPr txBox="1">
            <a:spLocks/>
          </p:cNvSpPr>
          <p:nvPr/>
        </p:nvSpPr>
        <p:spPr>
          <a:xfrm>
            <a:off x="1782431" y="5240463"/>
            <a:ext cx="2798664" cy="650096"/>
          </a:xfrm>
          <a:prstGeom prst="rect">
            <a:avLst/>
          </a:prstGeom>
        </p:spPr>
        <p:txBody>
          <a:bodyPr vert="horz" lIns="91440" tIns="45720" rIns="91440" bIns="45720" rtlCol="0" anchor="t" anchorCtr="0">
            <a:normAutofit fontScale="62500" lnSpcReduction="20000"/>
          </a:bodyPr>
          <a:lstStyle>
            <a:lvl1pPr marL="0" indent="0" algn="l" defTabSz="914386" rtl="0" eaLnBrk="1" latinLnBrk="0" hangingPunct="1">
              <a:lnSpc>
                <a:spcPts val="4027"/>
              </a:lnSpc>
              <a:spcBef>
                <a:spcPts val="1000"/>
              </a:spcBef>
              <a:buFont typeface="Arial" panose="020B0604020202020204" pitchFamily="34" charset="0"/>
              <a:buNone/>
              <a:defRPr sz="3733" kern="1200" baseline="0">
                <a:solidFill>
                  <a:schemeClr val="tx1">
                    <a:lumMod val="65000"/>
                    <a:lumOff val="35000"/>
                  </a:schemeClr>
                </a:solidFill>
                <a:latin typeface="+mn-lt"/>
                <a:ea typeface="+mn-ea"/>
                <a:cs typeface="+mn-cs"/>
              </a:defRPr>
            </a:lvl1pPr>
            <a:lvl2pPr marL="685790" indent="-228597" algn="l" defTabSz="9143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3" indent="-228597" algn="l" defTabSz="9143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6"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6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5"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tx1">
                    <a:lumMod val="75000"/>
                    <a:lumOff val="25000"/>
                  </a:schemeClr>
                </a:solidFill>
              </a:rPr>
              <a:t>A single piece of luggage</a:t>
            </a:r>
          </a:p>
        </p:txBody>
      </p:sp>
      <p:sp>
        <p:nvSpPr>
          <p:cNvPr id="10" name="Text Placeholder 12">
            <a:extLst>
              <a:ext uri="{FF2B5EF4-FFF2-40B4-BE49-F238E27FC236}">
                <a16:creationId xmlns:a16="http://schemas.microsoft.com/office/drawing/2014/main" id="{D48C4B25-6683-2A69-6B2F-244760047A33}"/>
              </a:ext>
            </a:extLst>
          </p:cNvPr>
          <p:cNvSpPr txBox="1">
            <a:spLocks/>
          </p:cNvSpPr>
          <p:nvPr/>
        </p:nvSpPr>
        <p:spPr>
          <a:xfrm>
            <a:off x="7401577" y="5240463"/>
            <a:ext cx="2798664" cy="650096"/>
          </a:xfrm>
          <a:prstGeom prst="rect">
            <a:avLst/>
          </a:prstGeom>
        </p:spPr>
        <p:txBody>
          <a:bodyPr vert="horz" lIns="91440" tIns="45720" rIns="91440" bIns="45720" rtlCol="0" anchor="t" anchorCtr="0">
            <a:normAutofit fontScale="62500" lnSpcReduction="20000"/>
          </a:bodyPr>
          <a:lstStyle>
            <a:lvl1pPr marL="0" indent="0" algn="l" defTabSz="914386" rtl="0" eaLnBrk="1" latinLnBrk="0" hangingPunct="1">
              <a:lnSpc>
                <a:spcPts val="4027"/>
              </a:lnSpc>
              <a:spcBef>
                <a:spcPts val="1000"/>
              </a:spcBef>
              <a:buFont typeface="Arial" panose="020B0604020202020204" pitchFamily="34" charset="0"/>
              <a:buNone/>
              <a:defRPr sz="3733" kern="1200" baseline="0">
                <a:solidFill>
                  <a:schemeClr val="tx1">
                    <a:lumMod val="65000"/>
                    <a:lumOff val="35000"/>
                  </a:schemeClr>
                </a:solidFill>
                <a:latin typeface="+mn-lt"/>
                <a:ea typeface="+mn-ea"/>
                <a:cs typeface="+mn-cs"/>
              </a:defRPr>
            </a:lvl1pPr>
            <a:lvl2pPr marL="685790" indent="-228597" algn="l" defTabSz="9143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3" indent="-228597" algn="l" defTabSz="9143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6"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6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5"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solidFill>
                  <a:schemeClr val="tx1">
                    <a:lumMod val="75000"/>
                    <a:lumOff val="25000"/>
                  </a:schemeClr>
                </a:solidFill>
              </a:rPr>
              <a:t>4-5 bags, golf clubs, </a:t>
            </a:r>
            <a:r>
              <a:rPr lang="en-US" sz="2400" err="1">
                <a:solidFill>
                  <a:schemeClr val="tx1">
                    <a:lumMod val="75000"/>
                    <a:lumOff val="25000"/>
                  </a:schemeClr>
                </a:solidFill>
              </a:rPr>
              <a:t>etc</a:t>
            </a:r>
            <a:r>
              <a:rPr lang="en-US" sz="2400">
                <a:solidFill>
                  <a:schemeClr val="tx1">
                    <a:lumMod val="75000"/>
                    <a:lumOff val="25000"/>
                  </a:schemeClr>
                </a:solidFill>
              </a:rPr>
              <a:t>…</a:t>
            </a:r>
          </a:p>
        </p:txBody>
      </p:sp>
      <p:cxnSp>
        <p:nvCxnSpPr>
          <p:cNvPr id="11" name="Straight Connector 10">
            <a:extLst>
              <a:ext uri="{FF2B5EF4-FFF2-40B4-BE49-F238E27FC236}">
                <a16:creationId xmlns:a16="http://schemas.microsoft.com/office/drawing/2014/main" id="{A72A1534-CB1D-ECF7-EE07-EC6085B8AE71}"/>
              </a:ext>
            </a:extLst>
          </p:cNvPr>
          <p:cNvCxnSpPr/>
          <p:nvPr/>
        </p:nvCxnSpPr>
        <p:spPr>
          <a:xfrm>
            <a:off x="5939820" y="1466884"/>
            <a:ext cx="0" cy="46445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820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4098CAC-4C96-56DF-1EF8-71DC27309AE9}"/>
              </a:ext>
            </a:extLst>
          </p:cNvPr>
          <p:cNvSpPr>
            <a:spLocks noGrp="1"/>
          </p:cNvSpPr>
          <p:nvPr>
            <p:ph sz="quarter" idx="11"/>
          </p:nvPr>
        </p:nvSpPr>
        <p:spPr/>
        <p:txBody>
          <a:bodyPr>
            <a:normAutofit fontScale="92500" lnSpcReduction="10000"/>
          </a:bodyPr>
          <a:lstStyle/>
          <a:p>
            <a:pPr marL="457200" indent="-457200">
              <a:buFont typeface="Wingdings" pitchFamily="2" charset="2"/>
              <a:buChar char="Ø"/>
            </a:pPr>
            <a:r>
              <a:rPr lang="en-US" b="1" dirty="0"/>
              <a:t>Elaborate architecture </a:t>
            </a:r>
            <a:r>
              <a:rPr lang="en-US" dirty="0"/>
              <a:t>(or packing schemes) can attempt to organize our bloated content, but it doesn’t remove complexity or reduce cognitive load for our visitors.</a:t>
            </a:r>
          </a:p>
          <a:p>
            <a:pPr marL="457200" indent="-457200">
              <a:buFont typeface="Wingdings" pitchFamily="2" charset="2"/>
              <a:buChar char="Ø"/>
            </a:pPr>
            <a:r>
              <a:rPr lang="en-US" b="1" dirty="0"/>
              <a:t>We pack the bags </a:t>
            </a:r>
            <a:r>
              <a:rPr lang="en-US" dirty="0"/>
              <a:t>– then send our residents to find the “things” in the bags we packed.</a:t>
            </a:r>
          </a:p>
          <a:p>
            <a:pPr marL="457200" indent="-457200">
              <a:buFont typeface="Wingdings" pitchFamily="2" charset="2"/>
              <a:buChar char="Ø"/>
            </a:pPr>
            <a:r>
              <a:rPr lang="en-US" b="1" dirty="0"/>
              <a:t>Assumptions</a:t>
            </a:r>
            <a:r>
              <a:rPr lang="en-US" dirty="0"/>
              <a:t> that residents know (or care) about the structure of government.</a:t>
            </a:r>
          </a:p>
        </p:txBody>
      </p:sp>
      <p:sp>
        <p:nvSpPr>
          <p:cNvPr id="6" name="Title 5">
            <a:extLst>
              <a:ext uri="{FF2B5EF4-FFF2-40B4-BE49-F238E27FC236}">
                <a16:creationId xmlns:a16="http://schemas.microsoft.com/office/drawing/2014/main" id="{817E6F04-137F-187E-8894-FA5C69F6FD42}"/>
              </a:ext>
            </a:extLst>
          </p:cNvPr>
          <p:cNvSpPr>
            <a:spLocks noGrp="1"/>
          </p:cNvSpPr>
          <p:nvPr>
            <p:ph type="title"/>
          </p:nvPr>
        </p:nvSpPr>
        <p:spPr/>
        <p:txBody>
          <a:bodyPr/>
          <a:lstStyle/>
          <a:p>
            <a:r>
              <a:rPr lang="en-US" dirty="0"/>
              <a:t>Where is the “thing” I’m looking for?</a:t>
            </a:r>
          </a:p>
        </p:txBody>
      </p:sp>
      <p:sp>
        <p:nvSpPr>
          <p:cNvPr id="7" name="Subtitle 6">
            <a:extLst>
              <a:ext uri="{FF2B5EF4-FFF2-40B4-BE49-F238E27FC236}">
                <a16:creationId xmlns:a16="http://schemas.microsoft.com/office/drawing/2014/main" id="{12B8F015-CBDC-5896-8914-6F4CDE44DB5F}"/>
              </a:ext>
            </a:extLst>
          </p:cNvPr>
          <p:cNvSpPr>
            <a:spLocks noGrp="1"/>
          </p:cNvSpPr>
          <p:nvPr>
            <p:ph type="subTitle" idx="1"/>
          </p:nvPr>
        </p:nvSpPr>
        <p:spPr/>
        <p:txBody>
          <a:bodyPr/>
          <a:lstStyle/>
          <a:p>
            <a:endParaRPr lang="en-US"/>
          </a:p>
        </p:txBody>
      </p:sp>
      <p:pic>
        <p:nvPicPr>
          <p:cNvPr id="3" name="Picture Placeholder 2" descr="A person standing in front of a question mark&#10;&#10;Description automatically generated">
            <a:extLst>
              <a:ext uri="{FF2B5EF4-FFF2-40B4-BE49-F238E27FC236}">
                <a16:creationId xmlns:a16="http://schemas.microsoft.com/office/drawing/2014/main" id="{7E15C216-EC5E-A781-ABAA-8A9A8594C1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4356" b="14356"/>
          <a:stretch>
            <a:fillRect/>
          </a:stretch>
        </p:blipFill>
        <p:spPr/>
      </p:pic>
    </p:spTree>
    <p:extLst>
      <p:ext uri="{BB962C8B-B14F-4D97-AF65-F5344CB8AC3E}">
        <p14:creationId xmlns:p14="http://schemas.microsoft.com/office/powerpoint/2010/main" val="354164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08F284-49D4-E65A-C6BE-2891CAFFD799}"/>
              </a:ext>
            </a:extLst>
          </p:cNvPr>
          <p:cNvGrpSpPr/>
          <p:nvPr/>
        </p:nvGrpSpPr>
        <p:grpSpPr>
          <a:xfrm>
            <a:off x="7482066" y="514243"/>
            <a:ext cx="2983497" cy="5817287"/>
            <a:chOff x="6841478" y="1046229"/>
            <a:chExt cx="2712270" cy="5288443"/>
          </a:xfrm>
        </p:grpSpPr>
        <p:pic>
          <p:nvPicPr>
            <p:cNvPr id="3" name="Picture 2" descr="twitter-stopbullying.png">
              <a:extLst>
                <a:ext uri="{FF2B5EF4-FFF2-40B4-BE49-F238E27FC236}">
                  <a16:creationId xmlns:a16="http://schemas.microsoft.com/office/drawing/2014/main" id="{3BAF2BFF-BE96-41FB-D44E-775AF9C36942}"/>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6841478" y="1046229"/>
              <a:ext cx="2712270" cy="5288443"/>
            </a:xfrm>
            <a:prstGeom prst="rect">
              <a:avLst/>
            </a:prstGeom>
          </p:spPr>
        </p:pic>
        <p:sp>
          <p:nvSpPr>
            <p:cNvPr id="4" name="Rectangle 3">
              <a:extLst>
                <a:ext uri="{FF2B5EF4-FFF2-40B4-BE49-F238E27FC236}">
                  <a16:creationId xmlns:a16="http://schemas.microsoft.com/office/drawing/2014/main" id="{24DA4C50-B142-7DD1-0CBE-7EE5DBD5989E}"/>
                </a:ext>
              </a:extLst>
            </p:cNvPr>
            <p:cNvSpPr/>
            <p:nvPr userDrawn="1"/>
          </p:nvSpPr>
          <p:spPr>
            <a:xfrm>
              <a:off x="7122822" y="1716811"/>
              <a:ext cx="2227765" cy="400244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86"/>
            </a:p>
          </p:txBody>
        </p:sp>
      </p:grpSp>
      <p:pic>
        <p:nvPicPr>
          <p:cNvPr id="6" name="Picture Placeholder 5" descr="A white rectangular sign with black text and a light bulb&#10;&#10;Description automatically generated">
            <a:extLst>
              <a:ext uri="{FF2B5EF4-FFF2-40B4-BE49-F238E27FC236}">
                <a16:creationId xmlns:a16="http://schemas.microsoft.com/office/drawing/2014/main" id="{858B1E9C-B4CA-152B-B348-C700BFE98F61}"/>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03" r="11103"/>
          <a:stretch>
            <a:fillRect/>
          </a:stretch>
        </p:blipFill>
        <p:spPr/>
      </p:pic>
      <p:sp>
        <p:nvSpPr>
          <p:cNvPr id="17" name="Title 16">
            <a:extLst>
              <a:ext uri="{FF2B5EF4-FFF2-40B4-BE49-F238E27FC236}">
                <a16:creationId xmlns:a16="http://schemas.microsoft.com/office/drawing/2014/main" id="{E553175B-3229-C98D-D576-E680611641F7}"/>
              </a:ext>
            </a:extLst>
          </p:cNvPr>
          <p:cNvSpPr>
            <a:spLocks noGrp="1"/>
          </p:cNvSpPr>
          <p:nvPr>
            <p:ph type="title"/>
          </p:nvPr>
        </p:nvSpPr>
        <p:spPr/>
        <p:txBody>
          <a:bodyPr/>
          <a:lstStyle/>
          <a:p>
            <a:r>
              <a:rPr lang="en-US" dirty="0"/>
              <a:t>Start with Data</a:t>
            </a:r>
          </a:p>
        </p:txBody>
      </p:sp>
      <p:sp>
        <p:nvSpPr>
          <p:cNvPr id="20" name="Text Placeholder 19">
            <a:extLst>
              <a:ext uri="{FF2B5EF4-FFF2-40B4-BE49-F238E27FC236}">
                <a16:creationId xmlns:a16="http://schemas.microsoft.com/office/drawing/2014/main" id="{2D66F7A4-6A61-F10A-4525-A9176424BCEC}"/>
              </a:ext>
            </a:extLst>
          </p:cNvPr>
          <p:cNvSpPr>
            <a:spLocks noGrp="1"/>
          </p:cNvSpPr>
          <p:nvPr>
            <p:ph type="body" sz="quarter" idx="12"/>
          </p:nvPr>
        </p:nvSpPr>
        <p:spPr/>
        <p:txBody>
          <a:bodyPr/>
          <a:lstStyle/>
          <a:p>
            <a:pPr marL="285750" indent="-285750">
              <a:buFont typeface="Wingdings" pitchFamily="2" charset="2"/>
              <a:buChar char="Ø"/>
            </a:pPr>
            <a:r>
              <a:rPr lang="en-US" dirty="0"/>
              <a:t>What are people doing on your website today?</a:t>
            </a:r>
          </a:p>
          <a:p>
            <a:pPr marL="285750" indent="-285750">
              <a:buFont typeface="Wingdings" pitchFamily="2" charset="2"/>
              <a:buChar char="Ø"/>
            </a:pPr>
            <a:endParaRPr lang="en-US" dirty="0"/>
          </a:p>
          <a:p>
            <a:pPr marL="285750" indent="-285750">
              <a:buFont typeface="Wingdings" pitchFamily="2" charset="2"/>
              <a:buChar char="Ø"/>
            </a:pPr>
            <a:r>
              <a:rPr lang="en-US" dirty="0"/>
              <a:t>What are people calling about, walking in for, and emailing you about?</a:t>
            </a:r>
          </a:p>
          <a:p>
            <a:pPr marL="285750" indent="-285750">
              <a:buFont typeface="Wingdings" pitchFamily="2" charset="2"/>
              <a:buChar char="Ø"/>
            </a:pPr>
            <a:endParaRPr lang="en-US" dirty="0"/>
          </a:p>
          <a:p>
            <a:pPr marL="285750" indent="-285750">
              <a:buFont typeface="Wingdings" pitchFamily="2" charset="2"/>
              <a:buChar char="Ø"/>
            </a:pPr>
            <a:r>
              <a:rPr lang="en-US" dirty="0"/>
              <a:t>How do we know what’s most important?</a:t>
            </a:r>
          </a:p>
        </p:txBody>
      </p:sp>
      <p:sp>
        <p:nvSpPr>
          <p:cNvPr id="19" name="Subtitle 18">
            <a:extLst>
              <a:ext uri="{FF2B5EF4-FFF2-40B4-BE49-F238E27FC236}">
                <a16:creationId xmlns:a16="http://schemas.microsoft.com/office/drawing/2014/main" id="{0716BF03-DAE4-99CC-BF89-779FA31C73B3}"/>
              </a:ext>
            </a:extLst>
          </p:cNvPr>
          <p:cNvSpPr>
            <a:spLocks noGrp="1"/>
          </p:cNvSpPr>
          <p:nvPr>
            <p:ph type="subTitle" idx="11"/>
          </p:nvPr>
        </p:nvSpPr>
        <p:spPr/>
        <p:txBody>
          <a:bodyPr/>
          <a:lstStyle/>
          <a:p>
            <a:endParaRPr lang="en-US"/>
          </a:p>
        </p:txBody>
      </p:sp>
    </p:spTree>
    <p:extLst>
      <p:ext uri="{BB962C8B-B14F-4D97-AF65-F5344CB8AC3E}">
        <p14:creationId xmlns:p14="http://schemas.microsoft.com/office/powerpoint/2010/main" val="180236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A3FBCDB-95DE-D3CF-B7F7-4E1F03731849}"/>
              </a:ext>
            </a:extLst>
          </p:cNvPr>
          <p:cNvSpPr>
            <a:spLocks noGrp="1"/>
          </p:cNvSpPr>
          <p:nvPr>
            <p:ph sz="quarter" idx="11"/>
          </p:nvPr>
        </p:nvSpPr>
        <p:spPr/>
        <p:txBody>
          <a:bodyPr>
            <a:normAutofit/>
          </a:bodyPr>
          <a:lstStyle/>
          <a:p>
            <a:pPr marL="457200" indent="-457200">
              <a:buFont typeface="Wingdings" pitchFamily="2" charset="2"/>
              <a:buChar char="q"/>
            </a:pPr>
            <a:r>
              <a:rPr lang="en-US" sz="2400" dirty="0"/>
              <a:t>&lt; 300 pages</a:t>
            </a:r>
          </a:p>
          <a:p>
            <a:pPr marL="457200" indent="-457200">
              <a:buFont typeface="Wingdings" pitchFamily="2" charset="2"/>
              <a:buChar char="q"/>
            </a:pPr>
            <a:endParaRPr lang="en-US" sz="2400" dirty="0"/>
          </a:p>
          <a:p>
            <a:pPr marL="457200" indent="-457200">
              <a:buFont typeface="Wingdings" pitchFamily="2" charset="2"/>
              <a:buChar char="q"/>
            </a:pPr>
            <a:r>
              <a:rPr lang="en-US" sz="2400" dirty="0"/>
              <a:t>300 to 600 pages</a:t>
            </a:r>
          </a:p>
          <a:p>
            <a:pPr marL="457200" indent="-457200">
              <a:buFont typeface="Wingdings" pitchFamily="2" charset="2"/>
              <a:buChar char="q"/>
            </a:pPr>
            <a:endParaRPr lang="en-US" sz="2400" dirty="0"/>
          </a:p>
          <a:p>
            <a:pPr marL="457200" indent="-457200">
              <a:buFont typeface="Wingdings" pitchFamily="2" charset="2"/>
              <a:buChar char="q"/>
            </a:pPr>
            <a:r>
              <a:rPr lang="en-US" sz="2400" dirty="0"/>
              <a:t>600+ pages</a:t>
            </a:r>
          </a:p>
        </p:txBody>
      </p:sp>
      <p:sp>
        <p:nvSpPr>
          <p:cNvPr id="6" name="Title 5">
            <a:extLst>
              <a:ext uri="{FF2B5EF4-FFF2-40B4-BE49-F238E27FC236}">
                <a16:creationId xmlns:a16="http://schemas.microsoft.com/office/drawing/2014/main" id="{26ABCBCD-31FD-4966-D410-F1B69232A9CB}"/>
              </a:ext>
            </a:extLst>
          </p:cNvPr>
          <p:cNvSpPr>
            <a:spLocks noGrp="1"/>
          </p:cNvSpPr>
          <p:nvPr>
            <p:ph type="title"/>
          </p:nvPr>
        </p:nvSpPr>
        <p:spPr/>
        <p:txBody>
          <a:bodyPr/>
          <a:lstStyle/>
          <a:p>
            <a:r>
              <a:rPr lang="en-US" dirty="0"/>
              <a:t>Poll</a:t>
            </a:r>
          </a:p>
        </p:txBody>
      </p:sp>
      <p:sp>
        <p:nvSpPr>
          <p:cNvPr id="7" name="Subtitle 6">
            <a:extLst>
              <a:ext uri="{FF2B5EF4-FFF2-40B4-BE49-F238E27FC236}">
                <a16:creationId xmlns:a16="http://schemas.microsoft.com/office/drawing/2014/main" id="{FE291C25-D67E-C89B-8129-07D521628393}"/>
              </a:ext>
            </a:extLst>
          </p:cNvPr>
          <p:cNvSpPr>
            <a:spLocks noGrp="1"/>
          </p:cNvSpPr>
          <p:nvPr>
            <p:ph type="subTitle" idx="1"/>
          </p:nvPr>
        </p:nvSpPr>
        <p:spPr/>
        <p:txBody>
          <a:bodyPr/>
          <a:lstStyle/>
          <a:p>
            <a:r>
              <a:rPr lang="en-US" dirty="0"/>
              <a:t>How many pages does your website currently have?</a:t>
            </a:r>
          </a:p>
        </p:txBody>
      </p:sp>
      <p:pic>
        <p:nvPicPr>
          <p:cNvPr id="3" name="Picture 2">
            <a:extLst>
              <a:ext uri="{FF2B5EF4-FFF2-40B4-BE49-F238E27FC236}">
                <a16:creationId xmlns:a16="http://schemas.microsoft.com/office/drawing/2014/main" id="{CF8F979C-4841-16AF-3515-C9BBB1B908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 y="395535"/>
            <a:ext cx="4281239" cy="575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5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6736C-8CC8-1E03-3089-209C24C8EC7E}"/>
              </a:ext>
            </a:extLst>
          </p:cNvPr>
          <p:cNvSpPr>
            <a:spLocks noGrp="1"/>
          </p:cNvSpPr>
          <p:nvPr>
            <p:ph type="title"/>
          </p:nvPr>
        </p:nvSpPr>
        <p:spPr>
          <a:xfrm>
            <a:off x="609600" y="550207"/>
            <a:ext cx="10972800" cy="523220"/>
          </a:xfrm>
        </p:spPr>
        <p:txBody>
          <a:bodyPr/>
          <a:lstStyle/>
          <a:p>
            <a:r>
              <a:rPr lang="en-US" dirty="0"/>
              <a:t>Here’s some data to get you started</a:t>
            </a:r>
          </a:p>
        </p:txBody>
      </p:sp>
      <p:sp>
        <p:nvSpPr>
          <p:cNvPr id="6" name="Shape 58">
            <a:extLst>
              <a:ext uri="{FF2B5EF4-FFF2-40B4-BE49-F238E27FC236}">
                <a16:creationId xmlns:a16="http://schemas.microsoft.com/office/drawing/2014/main" id="{E5B6DD08-BFAC-CF1A-F3CF-0362D9DA5BD3}"/>
              </a:ext>
            </a:extLst>
          </p:cNvPr>
          <p:cNvSpPr/>
          <p:nvPr/>
        </p:nvSpPr>
        <p:spPr>
          <a:xfrm>
            <a:off x="739104" y="1400979"/>
            <a:ext cx="10843296" cy="1700466"/>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lvl1pPr algn="l">
              <a:lnSpc>
                <a:spcPct val="150000"/>
              </a:lnSpc>
              <a:defRPr sz="2600" cap="none">
                <a:solidFill>
                  <a:srgbClr val="717172"/>
                </a:solidFill>
                <a:latin typeface="Lato Regular"/>
                <a:ea typeface="Lato Regular"/>
                <a:cs typeface="Lato Regular"/>
                <a:sym typeface="Lato Regular"/>
              </a:defRPr>
            </a:lvl1pPr>
          </a:lstStyle>
          <a:p>
            <a:pPr marL="214313" indent="-214313">
              <a:lnSpc>
                <a:spcPct val="100000"/>
              </a:lnSpc>
              <a:buClr>
                <a:schemeClr val="accent1"/>
              </a:buClr>
              <a:buFont typeface="Wingdings" pitchFamily="2" charset="2"/>
              <a:buChar char="ü"/>
            </a:pPr>
            <a:r>
              <a:rPr lang="en-US" sz="1800" dirty="0">
                <a:solidFill>
                  <a:schemeClr val="tx1"/>
                </a:solidFill>
                <a:latin typeface="Century Gothic"/>
              </a:rPr>
              <a:t>We took a year of Google Analytics data for 50 Cities across the US – removed the duplicates, noise, and bad URLs to find out, “how many pages drive 80% of a sites traffic on average”.</a:t>
            </a:r>
          </a:p>
          <a:p>
            <a:pPr marL="214313" indent="-214313">
              <a:lnSpc>
                <a:spcPct val="100000"/>
              </a:lnSpc>
              <a:buClr>
                <a:schemeClr val="accent1"/>
              </a:buClr>
              <a:buFont typeface="Wingdings" pitchFamily="2" charset="2"/>
              <a:buChar char="ü"/>
            </a:pPr>
            <a:endParaRPr lang="en-US" sz="1800" dirty="0">
              <a:solidFill>
                <a:schemeClr val="tx1"/>
              </a:solidFill>
              <a:latin typeface="Century Gothic"/>
            </a:endParaRPr>
          </a:p>
          <a:p>
            <a:pPr marL="214313" indent="-214313">
              <a:lnSpc>
                <a:spcPct val="100000"/>
              </a:lnSpc>
              <a:buClr>
                <a:schemeClr val="accent1"/>
              </a:buClr>
              <a:buFont typeface="Wingdings" pitchFamily="2" charset="2"/>
              <a:buChar char="ü"/>
            </a:pPr>
            <a:r>
              <a:rPr lang="en-US" sz="1800" dirty="0">
                <a:solidFill>
                  <a:schemeClr val="tx1"/>
                </a:solidFill>
                <a:latin typeface="Century Gothic"/>
              </a:rPr>
              <a:t>Varying page traffic as high as 10M page views down to 100k</a:t>
            </a:r>
          </a:p>
          <a:p>
            <a:pPr marL="214313" indent="-214313">
              <a:lnSpc>
                <a:spcPct val="100000"/>
              </a:lnSpc>
              <a:buClr>
                <a:schemeClr val="accent1"/>
              </a:buClr>
              <a:buFont typeface="Wingdings" pitchFamily="2" charset="2"/>
              <a:buChar char="ü"/>
            </a:pPr>
            <a:endParaRPr lang="en-US" sz="1800" spc="30" dirty="0">
              <a:solidFill>
                <a:schemeClr val="tx1"/>
              </a:solidFill>
              <a:latin typeface="Century Gothic"/>
            </a:endParaRPr>
          </a:p>
          <a:p>
            <a:pPr marL="214313" indent="-214313">
              <a:lnSpc>
                <a:spcPct val="100000"/>
              </a:lnSpc>
              <a:buClr>
                <a:schemeClr val="accent1"/>
              </a:buClr>
              <a:buFont typeface="Wingdings" pitchFamily="2" charset="2"/>
              <a:buChar char="ü"/>
            </a:pPr>
            <a:r>
              <a:rPr lang="en-US" sz="1800" dirty="0">
                <a:solidFill>
                  <a:schemeClr val="tx1"/>
                </a:solidFill>
                <a:latin typeface="Century Gothic"/>
              </a:rPr>
              <a:t>80% of website traffic is driven by x pages / 85% by x / 90% by x pages</a:t>
            </a:r>
            <a:endParaRPr lang="en-US" sz="1800" spc="30" dirty="0">
              <a:solidFill>
                <a:schemeClr val="tx1"/>
              </a:solidFill>
              <a:latin typeface="Century Gothic"/>
            </a:endParaRPr>
          </a:p>
        </p:txBody>
      </p:sp>
      <p:graphicFrame>
        <p:nvGraphicFramePr>
          <p:cNvPr id="12" name="Table 11">
            <a:extLst>
              <a:ext uri="{FF2B5EF4-FFF2-40B4-BE49-F238E27FC236}">
                <a16:creationId xmlns:a16="http://schemas.microsoft.com/office/drawing/2014/main" id="{65DEC0B6-1335-8BCC-EE68-4C6C0255AC0C}"/>
              </a:ext>
            </a:extLst>
          </p:cNvPr>
          <p:cNvGraphicFramePr>
            <a:graphicFrameLocks noGrp="1"/>
          </p:cNvGraphicFramePr>
          <p:nvPr>
            <p:extLst>
              <p:ext uri="{D42A27DB-BD31-4B8C-83A1-F6EECF244321}">
                <p14:modId xmlns:p14="http://schemas.microsoft.com/office/powerpoint/2010/main" val="3735632815"/>
              </p:ext>
            </p:extLst>
          </p:nvPr>
        </p:nvGraphicFramePr>
        <p:xfrm>
          <a:off x="739104" y="3618057"/>
          <a:ext cx="10843297" cy="1704053"/>
        </p:xfrm>
        <a:graphic>
          <a:graphicData uri="http://schemas.openxmlformats.org/drawingml/2006/table">
            <a:tbl>
              <a:tblPr firstRow="1" bandRow="1">
                <a:noFill/>
                <a:tableStyleId>{5C22544A-7EE6-4342-B048-85BDC9FD1C3A}</a:tableStyleId>
              </a:tblPr>
              <a:tblGrid>
                <a:gridCol w="2942590">
                  <a:extLst>
                    <a:ext uri="{9D8B030D-6E8A-4147-A177-3AD203B41FA5}">
                      <a16:colId xmlns:a16="http://schemas.microsoft.com/office/drawing/2014/main" val="2517953192"/>
                    </a:ext>
                  </a:extLst>
                </a:gridCol>
                <a:gridCol w="2633569">
                  <a:extLst>
                    <a:ext uri="{9D8B030D-6E8A-4147-A177-3AD203B41FA5}">
                      <a16:colId xmlns:a16="http://schemas.microsoft.com/office/drawing/2014/main" val="1904541264"/>
                    </a:ext>
                  </a:extLst>
                </a:gridCol>
                <a:gridCol w="2633569">
                  <a:extLst>
                    <a:ext uri="{9D8B030D-6E8A-4147-A177-3AD203B41FA5}">
                      <a16:colId xmlns:a16="http://schemas.microsoft.com/office/drawing/2014/main" val="3118015692"/>
                    </a:ext>
                  </a:extLst>
                </a:gridCol>
                <a:gridCol w="2633569">
                  <a:extLst>
                    <a:ext uri="{9D8B030D-6E8A-4147-A177-3AD203B41FA5}">
                      <a16:colId xmlns:a16="http://schemas.microsoft.com/office/drawing/2014/main" val="3947258974"/>
                    </a:ext>
                  </a:extLst>
                </a:gridCol>
              </a:tblGrid>
              <a:tr h="638845">
                <a:tc>
                  <a:txBody>
                    <a:bodyPr/>
                    <a:lstStyle/>
                    <a:p>
                      <a:pPr algn="l" fontAlgn="b"/>
                      <a:endParaRPr lang="en-US" sz="1800" b="0"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80%</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85%</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90%</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921384472"/>
                  </a:ext>
                </a:extLst>
              </a:tr>
              <a:tr h="532604">
                <a:tc>
                  <a:txBody>
                    <a:bodyPr/>
                    <a:lstStyle/>
                    <a:p>
                      <a:pPr algn="l" fontAlgn="b"/>
                      <a:r>
                        <a:rPr lang="en-US" sz="1400" u="none" strike="noStrike">
                          <a:solidFill>
                            <a:schemeClr val="tx1"/>
                          </a:solidFill>
                          <a:effectLst/>
                        </a:rPr>
                        <a:t>Median</a:t>
                      </a:r>
                      <a:endParaRPr lang="en-US" sz="1400" b="1"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100</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138</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204</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extLst>
                  <a:ext uri="{0D108BD9-81ED-4DB2-BD59-A6C34878D82A}">
                    <a16:rowId xmlns:a16="http://schemas.microsoft.com/office/drawing/2014/main" val="1481138277"/>
                  </a:ext>
                </a:extLst>
              </a:tr>
              <a:tr h="532604">
                <a:tc>
                  <a:txBody>
                    <a:bodyPr/>
                    <a:lstStyle/>
                    <a:p>
                      <a:pPr algn="l" fontAlgn="b"/>
                      <a:r>
                        <a:rPr lang="en-US" sz="1400" u="none" strike="noStrike" dirty="0">
                          <a:solidFill>
                            <a:schemeClr val="tx1"/>
                          </a:solidFill>
                          <a:effectLst/>
                        </a:rPr>
                        <a:t>Average</a:t>
                      </a:r>
                      <a:endParaRPr lang="en-US" sz="1400" b="1"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117</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168</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dirty="0">
                          <a:solidFill>
                            <a:schemeClr val="tx1"/>
                          </a:solidFill>
                          <a:effectLst/>
                        </a:rPr>
                        <a:t>266</a:t>
                      </a:r>
                      <a:endParaRPr lang="en-US" sz="1400" b="0"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extLst>
                  <a:ext uri="{0D108BD9-81ED-4DB2-BD59-A6C34878D82A}">
                    <a16:rowId xmlns:a16="http://schemas.microsoft.com/office/drawing/2014/main" val="3403024816"/>
                  </a:ext>
                </a:extLst>
              </a:tr>
            </a:tbl>
          </a:graphicData>
        </a:graphic>
      </p:graphicFrame>
    </p:spTree>
    <p:extLst>
      <p:ext uri="{BB962C8B-B14F-4D97-AF65-F5344CB8AC3E}">
        <p14:creationId xmlns:p14="http://schemas.microsoft.com/office/powerpoint/2010/main" val="118536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6736C-8CC8-1E03-3089-209C24C8EC7E}"/>
              </a:ext>
            </a:extLst>
          </p:cNvPr>
          <p:cNvSpPr>
            <a:spLocks noGrp="1"/>
          </p:cNvSpPr>
          <p:nvPr>
            <p:ph type="title"/>
          </p:nvPr>
        </p:nvSpPr>
        <p:spPr>
          <a:xfrm>
            <a:off x="609600" y="550207"/>
            <a:ext cx="10972800" cy="523220"/>
          </a:xfrm>
        </p:spPr>
        <p:txBody>
          <a:bodyPr/>
          <a:lstStyle/>
          <a:p>
            <a:r>
              <a:rPr lang="en-US" dirty="0"/>
              <a:t>Stay focused on primary user objectives</a:t>
            </a:r>
          </a:p>
        </p:txBody>
      </p:sp>
      <p:sp>
        <p:nvSpPr>
          <p:cNvPr id="6" name="Shape 58">
            <a:extLst>
              <a:ext uri="{FF2B5EF4-FFF2-40B4-BE49-F238E27FC236}">
                <a16:creationId xmlns:a16="http://schemas.microsoft.com/office/drawing/2014/main" id="{E5B6DD08-BFAC-CF1A-F3CF-0362D9DA5BD3}"/>
              </a:ext>
            </a:extLst>
          </p:cNvPr>
          <p:cNvSpPr/>
          <p:nvPr/>
        </p:nvSpPr>
        <p:spPr>
          <a:xfrm>
            <a:off x="739104" y="1677979"/>
            <a:ext cx="10843296" cy="1146468"/>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lgn="l">
              <a:lnSpc>
                <a:spcPct val="150000"/>
              </a:lnSpc>
              <a:defRPr sz="2600" cap="none">
                <a:solidFill>
                  <a:srgbClr val="717172"/>
                </a:solidFill>
                <a:latin typeface="Lato Regular"/>
                <a:ea typeface="Lato Regular"/>
                <a:cs typeface="Lato Regular"/>
                <a:sym typeface="Lato Regular"/>
              </a:defRPr>
            </a:lvl1pPr>
          </a:lstStyle>
          <a:p>
            <a:pPr marL="214313" indent="-214313">
              <a:lnSpc>
                <a:spcPct val="100000"/>
              </a:lnSpc>
              <a:buClr>
                <a:schemeClr val="accent1"/>
              </a:buClr>
              <a:buFont typeface="Wingdings" pitchFamily="2" charset="2"/>
              <a:buChar char="ü"/>
            </a:pPr>
            <a:r>
              <a:rPr lang="en-US" sz="1800" dirty="0">
                <a:solidFill>
                  <a:schemeClr val="tx1"/>
                </a:solidFill>
                <a:latin typeface="Century Gothic"/>
              </a:rPr>
              <a:t>Drop off after 80% - bad ROI</a:t>
            </a:r>
          </a:p>
          <a:p>
            <a:pPr marL="214313" indent="-214313">
              <a:lnSpc>
                <a:spcPct val="100000"/>
              </a:lnSpc>
              <a:buClr>
                <a:schemeClr val="accent1"/>
              </a:buClr>
              <a:buFont typeface="Wingdings" pitchFamily="2" charset="2"/>
              <a:buChar char="ü"/>
            </a:pPr>
            <a:endParaRPr lang="en-US" sz="1800" spc="30" dirty="0">
              <a:solidFill>
                <a:schemeClr val="tx1"/>
              </a:solidFill>
              <a:latin typeface="Century Gothic"/>
            </a:endParaRPr>
          </a:p>
          <a:p>
            <a:pPr marL="214313" indent="-214313">
              <a:lnSpc>
                <a:spcPct val="100000"/>
              </a:lnSpc>
              <a:buClr>
                <a:schemeClr val="accent1"/>
              </a:buClr>
              <a:buFont typeface="Wingdings" pitchFamily="2" charset="2"/>
              <a:buChar char="ü"/>
            </a:pPr>
            <a:r>
              <a:rPr lang="en-US" sz="1800" spc="30" dirty="0">
                <a:solidFill>
                  <a:schemeClr val="tx1"/>
                </a:solidFill>
                <a:latin typeface="Century Gothic"/>
              </a:rPr>
              <a:t>Focus on primary use-case (80%) and deal with edge cases later as time permits, and you iterate better.</a:t>
            </a:r>
          </a:p>
        </p:txBody>
      </p:sp>
      <p:graphicFrame>
        <p:nvGraphicFramePr>
          <p:cNvPr id="12" name="Table 11">
            <a:extLst>
              <a:ext uri="{FF2B5EF4-FFF2-40B4-BE49-F238E27FC236}">
                <a16:creationId xmlns:a16="http://schemas.microsoft.com/office/drawing/2014/main" id="{65DEC0B6-1335-8BCC-EE68-4C6C0255AC0C}"/>
              </a:ext>
            </a:extLst>
          </p:cNvPr>
          <p:cNvGraphicFramePr>
            <a:graphicFrameLocks noGrp="1"/>
          </p:cNvGraphicFramePr>
          <p:nvPr>
            <p:extLst>
              <p:ext uri="{D42A27DB-BD31-4B8C-83A1-F6EECF244321}">
                <p14:modId xmlns:p14="http://schemas.microsoft.com/office/powerpoint/2010/main" val="1508107896"/>
              </p:ext>
            </p:extLst>
          </p:nvPr>
        </p:nvGraphicFramePr>
        <p:xfrm>
          <a:off x="739104" y="3618057"/>
          <a:ext cx="10843297" cy="2318941"/>
        </p:xfrm>
        <a:graphic>
          <a:graphicData uri="http://schemas.openxmlformats.org/drawingml/2006/table">
            <a:tbl>
              <a:tblPr firstRow="1" bandRow="1">
                <a:noFill/>
                <a:tableStyleId>{5C22544A-7EE6-4342-B048-85BDC9FD1C3A}</a:tableStyleId>
              </a:tblPr>
              <a:tblGrid>
                <a:gridCol w="2942590">
                  <a:extLst>
                    <a:ext uri="{9D8B030D-6E8A-4147-A177-3AD203B41FA5}">
                      <a16:colId xmlns:a16="http://schemas.microsoft.com/office/drawing/2014/main" val="2517953192"/>
                    </a:ext>
                  </a:extLst>
                </a:gridCol>
                <a:gridCol w="2633569">
                  <a:extLst>
                    <a:ext uri="{9D8B030D-6E8A-4147-A177-3AD203B41FA5}">
                      <a16:colId xmlns:a16="http://schemas.microsoft.com/office/drawing/2014/main" val="1904541264"/>
                    </a:ext>
                  </a:extLst>
                </a:gridCol>
                <a:gridCol w="2633569">
                  <a:extLst>
                    <a:ext uri="{9D8B030D-6E8A-4147-A177-3AD203B41FA5}">
                      <a16:colId xmlns:a16="http://schemas.microsoft.com/office/drawing/2014/main" val="3118015692"/>
                    </a:ext>
                  </a:extLst>
                </a:gridCol>
                <a:gridCol w="2633569">
                  <a:extLst>
                    <a:ext uri="{9D8B030D-6E8A-4147-A177-3AD203B41FA5}">
                      <a16:colId xmlns:a16="http://schemas.microsoft.com/office/drawing/2014/main" val="3947258974"/>
                    </a:ext>
                  </a:extLst>
                </a:gridCol>
              </a:tblGrid>
              <a:tr h="662347">
                <a:tc>
                  <a:txBody>
                    <a:bodyPr/>
                    <a:lstStyle/>
                    <a:p>
                      <a:pPr algn="l" fontAlgn="b"/>
                      <a:endParaRPr lang="en-US" sz="1800" b="0"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80%</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85%</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r" fontAlgn="b"/>
                      <a:r>
                        <a:rPr lang="en-US" sz="1400" u="none" strike="noStrike">
                          <a:solidFill>
                            <a:schemeClr val="tx1"/>
                          </a:solidFill>
                          <a:effectLst/>
                        </a:rPr>
                        <a:t>90%</a:t>
                      </a:r>
                      <a:endParaRPr lang="en-US" sz="1400" b="1" i="0" u="none" strike="noStrike">
                        <a:solidFill>
                          <a:schemeClr val="tx1"/>
                        </a:solidFill>
                        <a:effectLst/>
                        <a:latin typeface="Calibri" panose="020F0502020204030204" pitchFamily="34" charset="0"/>
                      </a:endParaRPr>
                    </a:p>
                  </a:txBody>
                  <a:tcPr marL="292080" marR="175248" marT="175248" marB="175248"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921384472"/>
                  </a:ext>
                </a:extLst>
              </a:tr>
              <a:tr h="552198">
                <a:tc>
                  <a:txBody>
                    <a:bodyPr/>
                    <a:lstStyle/>
                    <a:p>
                      <a:pPr algn="l" fontAlgn="b"/>
                      <a:r>
                        <a:rPr lang="en-US" sz="1400" u="none" strike="noStrike" dirty="0">
                          <a:solidFill>
                            <a:schemeClr val="tx1"/>
                          </a:solidFill>
                          <a:effectLst/>
                        </a:rPr>
                        <a:t>Median</a:t>
                      </a:r>
                      <a:endParaRPr lang="en-US" sz="1400" b="1"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100</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138</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u="none" strike="noStrike">
                          <a:solidFill>
                            <a:schemeClr val="tx1"/>
                          </a:solidFill>
                          <a:effectLst/>
                        </a:rPr>
                        <a:t>204</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2700" cmpd="sng">
                      <a:noFill/>
                      <a:prstDash val="solid"/>
                    </a:lnT>
                    <a:lnB w="19050" cap="flat" cmpd="sng" algn="ctr">
                      <a:solidFill>
                        <a:srgbClr val="FFFFFF"/>
                      </a:solidFill>
                      <a:prstDash val="solid"/>
                    </a:lnB>
                    <a:solidFill>
                      <a:schemeClr val="bg1">
                        <a:lumMod val="85000"/>
                        <a:alpha val="34902"/>
                      </a:schemeClr>
                    </a:solidFill>
                  </a:tcPr>
                </a:tc>
                <a:extLst>
                  <a:ext uri="{0D108BD9-81ED-4DB2-BD59-A6C34878D82A}">
                    <a16:rowId xmlns:a16="http://schemas.microsoft.com/office/drawing/2014/main" val="1481138277"/>
                  </a:ext>
                </a:extLst>
              </a:tr>
              <a:tr h="552198">
                <a:tc>
                  <a:txBody>
                    <a:bodyPr/>
                    <a:lstStyle/>
                    <a:p>
                      <a:pPr algn="l" fontAlgn="b"/>
                      <a:r>
                        <a:rPr lang="en-US" sz="1400" u="none" strike="noStrike" dirty="0">
                          <a:solidFill>
                            <a:schemeClr val="tx1"/>
                          </a:solidFill>
                          <a:effectLst/>
                        </a:rPr>
                        <a:t>Average</a:t>
                      </a:r>
                      <a:endParaRPr lang="en-US" sz="1400" b="1"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chemeClr val="bg1">
                        <a:lumMod val="85000"/>
                        <a:alpha val="34902"/>
                      </a:schemeClr>
                    </a:solidFill>
                  </a:tcPr>
                </a:tc>
                <a:tc>
                  <a:txBody>
                    <a:bodyPr/>
                    <a:lstStyle/>
                    <a:p>
                      <a:pPr algn="r" fontAlgn="b"/>
                      <a:r>
                        <a:rPr lang="en-US" sz="1400" u="none" strike="noStrike">
                          <a:solidFill>
                            <a:schemeClr val="tx1"/>
                          </a:solidFill>
                          <a:effectLst/>
                        </a:rPr>
                        <a:t>117</a:t>
                      </a:r>
                      <a:endParaRPr lang="en-US" sz="1400" b="0" i="0" u="none" strike="noStrike">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chemeClr val="bg1">
                        <a:lumMod val="85000"/>
                        <a:alpha val="34902"/>
                      </a:schemeClr>
                    </a:solidFill>
                  </a:tcPr>
                </a:tc>
                <a:tc>
                  <a:txBody>
                    <a:bodyPr/>
                    <a:lstStyle/>
                    <a:p>
                      <a:pPr algn="r" fontAlgn="b"/>
                      <a:r>
                        <a:rPr lang="en-US" sz="1400" u="none" strike="noStrike" dirty="0">
                          <a:solidFill>
                            <a:schemeClr val="tx1"/>
                          </a:solidFill>
                          <a:effectLst/>
                        </a:rPr>
                        <a:t>168</a:t>
                      </a:r>
                      <a:endParaRPr lang="en-US" sz="1400" b="0"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chemeClr val="bg1">
                        <a:lumMod val="85000"/>
                        <a:alpha val="34902"/>
                      </a:schemeClr>
                    </a:solidFill>
                  </a:tcPr>
                </a:tc>
                <a:tc>
                  <a:txBody>
                    <a:bodyPr/>
                    <a:lstStyle/>
                    <a:p>
                      <a:pPr algn="r" fontAlgn="b"/>
                      <a:r>
                        <a:rPr lang="en-US" sz="1400" u="none" strike="noStrike" dirty="0">
                          <a:solidFill>
                            <a:schemeClr val="tx1"/>
                          </a:solidFill>
                          <a:effectLst/>
                        </a:rPr>
                        <a:t>266</a:t>
                      </a:r>
                      <a:endParaRPr lang="en-US" sz="1400" b="0" i="0" u="none" strike="noStrike" dirty="0">
                        <a:solidFill>
                          <a:schemeClr val="tx1"/>
                        </a:solidFill>
                        <a:effectLst/>
                        <a:latin typeface="Calibri" panose="020F0502020204030204" pitchFamily="34" charset="0"/>
                      </a:endParaRP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round/>
                      <a:headEnd type="none" w="med" len="med"/>
                      <a:tailEnd type="none" w="med" len="med"/>
                    </a:lnB>
                    <a:solidFill>
                      <a:schemeClr val="bg1">
                        <a:lumMod val="85000"/>
                        <a:alpha val="34902"/>
                      </a:schemeClr>
                    </a:solidFill>
                  </a:tcPr>
                </a:tc>
                <a:extLst>
                  <a:ext uri="{0D108BD9-81ED-4DB2-BD59-A6C34878D82A}">
                    <a16:rowId xmlns:a16="http://schemas.microsoft.com/office/drawing/2014/main" val="3403024816"/>
                  </a:ext>
                </a:extLst>
              </a:tr>
              <a:tr h="552198">
                <a:tc>
                  <a:txBody>
                    <a:bodyPr/>
                    <a:lstStyle/>
                    <a:p>
                      <a:pPr algn="l" fontAlgn="b"/>
                      <a:r>
                        <a:rPr lang="en-US" sz="1400" b="1" i="0" u="none" strike="noStrike" dirty="0">
                          <a:solidFill>
                            <a:schemeClr val="tx1"/>
                          </a:solidFill>
                          <a:effectLst/>
                          <a:latin typeface="Calibri" panose="020F0502020204030204" pitchFamily="34" charset="0"/>
                        </a:rPr>
                        <a:t>CITY SITE</a:t>
                      </a: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b="0" i="0" u="none" strike="noStrike" dirty="0">
                          <a:solidFill>
                            <a:schemeClr val="tx1"/>
                          </a:solidFill>
                          <a:effectLst/>
                          <a:latin typeface="Calibri" panose="020F0502020204030204" pitchFamily="34" charset="0"/>
                        </a:rPr>
                        <a:t>80% OF THEIR PAGES</a:t>
                      </a: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b="0" i="0" u="none" strike="noStrike" dirty="0">
                          <a:solidFill>
                            <a:schemeClr val="tx1"/>
                          </a:solidFill>
                          <a:effectLst/>
                          <a:latin typeface="Calibri" panose="020F0502020204030204" pitchFamily="34" charset="0"/>
                        </a:rPr>
                        <a:t>SAME</a:t>
                      </a: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tc>
                  <a:txBody>
                    <a:bodyPr/>
                    <a:lstStyle/>
                    <a:p>
                      <a:pPr algn="r" fontAlgn="b"/>
                      <a:r>
                        <a:rPr lang="en-US" sz="1400" b="0" i="0" u="none" strike="noStrike" dirty="0">
                          <a:solidFill>
                            <a:schemeClr val="tx1"/>
                          </a:solidFill>
                          <a:effectLst/>
                          <a:latin typeface="Calibri" panose="020F0502020204030204" pitchFamily="34" charset="0"/>
                        </a:rPr>
                        <a:t>SAME</a:t>
                      </a:r>
                    </a:p>
                  </a:txBody>
                  <a:tcPr marL="292080" marR="151882" marT="151882" marB="151882" anchor="b">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chemeClr val="bg1">
                        <a:lumMod val="85000"/>
                        <a:alpha val="34902"/>
                      </a:schemeClr>
                    </a:solidFill>
                  </a:tcPr>
                </a:tc>
                <a:extLst>
                  <a:ext uri="{0D108BD9-81ED-4DB2-BD59-A6C34878D82A}">
                    <a16:rowId xmlns:a16="http://schemas.microsoft.com/office/drawing/2014/main" val="428247191"/>
                  </a:ext>
                </a:extLst>
              </a:tr>
            </a:tbl>
          </a:graphicData>
        </a:graphic>
      </p:graphicFrame>
      <p:sp>
        <p:nvSpPr>
          <p:cNvPr id="13" name="TextBox 12">
            <a:extLst>
              <a:ext uri="{FF2B5EF4-FFF2-40B4-BE49-F238E27FC236}">
                <a16:creationId xmlns:a16="http://schemas.microsoft.com/office/drawing/2014/main" id="{C685691B-1809-8AB0-B6B7-9B67E637C757}"/>
              </a:ext>
            </a:extLst>
          </p:cNvPr>
          <p:cNvSpPr txBox="1"/>
          <p:nvPr/>
        </p:nvSpPr>
        <p:spPr>
          <a:xfrm>
            <a:off x="4069080" y="579729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505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023 Granicus Colors">
      <a:dk1>
        <a:srgbClr val="000000"/>
      </a:dk1>
      <a:lt1>
        <a:srgbClr val="FFFFFF"/>
      </a:lt1>
      <a:dk2>
        <a:srgbClr val="1C1C1C"/>
      </a:dk2>
      <a:lt2>
        <a:srgbClr val="E7E6E6"/>
      </a:lt2>
      <a:accent1>
        <a:srgbClr val="363636"/>
      </a:accent1>
      <a:accent2>
        <a:srgbClr val="D51236"/>
      </a:accent2>
      <a:accent3>
        <a:srgbClr val="EF6957"/>
      </a:accent3>
      <a:accent4>
        <a:srgbClr val="4CA383"/>
      </a:accent4>
      <a:accent5>
        <a:srgbClr val="3879AF"/>
      </a:accent5>
      <a:accent6>
        <a:srgbClr val="EEEEEE"/>
      </a:accent6>
      <a:hlink>
        <a:srgbClr val="D51236"/>
      </a:hlink>
      <a:folHlink>
        <a:srgbClr val="C32F3C"/>
      </a:folHlink>
    </a:clrScheme>
    <a:fontScheme name="Granicus_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924e5de-f3ba-4575-b945-03669e9f11eb" xsi:nil="true"/>
    <_dlc_DocId xmlns="3924e5de-f3ba-4575-b945-03669e9f11eb">QDEP7H7YCTXJ-1511032701-767473</_dlc_DocId>
    <_dlc_DocIdUrl xmlns="3924e5de-f3ba-4575-b945-03669e9f11eb">
      <Url>https://granicus.sharepoint.com/departments/Services/_layouts/15/DocIdRedir.aspx?ID=QDEP7H7YCTXJ-1511032701-767473</Url>
      <Description>QDEP7H7YCTXJ-1511032701-767473</Description>
    </_dlc_DocIdUrl>
    <SharedWithUsers xmlns="3924e5de-f3ba-4575-b945-03669e9f11eb">
      <UserInfo>
        <DisplayName>Emmett Turley</DisplayName>
        <AccountId>1295</AccountId>
        <AccountType/>
      </UserInfo>
      <UserInfo>
        <DisplayName>Suzanne Behrens</DisplayName>
        <AccountId>40444</AccountId>
        <AccountType/>
      </UserInfo>
    </SharedWithUsers>
    <lcf76f155ced4ddcb4097134ff3c332f xmlns="8e8d099f-6d29-4d6e-809d-6cadce264a07">
      <Terms xmlns="http://schemas.microsoft.com/office/infopath/2007/PartnerControls"/>
    </lcf76f155ced4ddcb4097134ff3c332f>
    <LastModifiedBy xmlns="8e8d099f-6d29-4d6e-809d-6cadce264a07">
      <UserInfo>
        <DisplayName/>
        <AccountId xsi:nil="true"/>
        <AccountType/>
      </UserInfo>
    </LastModifiedBy>
    <Image xmlns="8e8d099f-6d29-4d6e-809d-6cadce264a07" xsi:nil="true"/>
    <Modified_x0020_By0 xmlns="8e8d099f-6d29-4d6e-809d-6cadce264a07">
      <UserInfo>
        <DisplayName/>
        <AccountId xsi:nil="true"/>
        <AccountType/>
      </UserInfo>
    </Modified_x0020_By0>
    <Product_x002f_Service xmlns="8e8d099f-6d29-4d6e-809d-6cadce264a07">
      <Value>Comms Cloud</Value>
    </Product_x002f_Servi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EDFE7E1E27DA4FA8878099B9E4BACA" ma:contentTypeVersion="73" ma:contentTypeDescription="Create a new document." ma:contentTypeScope="" ma:versionID="65b651696be43be4aabc4d9be9a038ef">
  <xsd:schema xmlns:xsd="http://www.w3.org/2001/XMLSchema" xmlns:xs="http://www.w3.org/2001/XMLSchema" xmlns:p="http://schemas.microsoft.com/office/2006/metadata/properties" xmlns:ns2="3924e5de-f3ba-4575-b945-03669e9f11eb" xmlns:ns3="8e8d099f-6d29-4d6e-809d-6cadce264a07" targetNamespace="http://schemas.microsoft.com/office/2006/metadata/properties" ma:root="true" ma:fieldsID="4524f642c368964de01eb254852aa52b" ns2:_="" ns3:_="">
    <xsd:import namespace="3924e5de-f3ba-4575-b945-03669e9f11eb"/>
    <xsd:import namespace="8e8d099f-6d29-4d6e-809d-6cadce264a0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Product_x002f_Service"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Image" minOccurs="0"/>
                <xsd:element ref="ns3:lcf76f155ced4ddcb4097134ff3c332f" minOccurs="0"/>
                <xsd:element ref="ns2:TaxCatchAll" minOccurs="0"/>
                <xsd:element ref="ns3:Modified_x0020_By0" minOccurs="0"/>
                <xsd:element ref="ns3:MediaServiceObjectDetectorVersions" minOccurs="0"/>
                <xsd:element ref="ns3:MediaServiceSearchProperties" minOccurs="0"/>
                <xsd:element ref="ns3:LastModifi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4e5de-f3ba-4575-b945-03669e9f11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8" nillable="true" ma:displayName="Taxonomy Catch All Column" ma:hidden="true" ma:list="{998c05f5-0a48-4d28-afb4-866d55b22bf0}" ma:internalName="TaxCatchAll" ma:showField="CatchAllData" ma:web="3924e5de-f3ba-4575-b945-03669e9f11e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8d099f-6d29-4d6e-809d-6cadce264a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Product_x002f_Service" ma:index="15" nillable="true" ma:displayName="Product/Service" ma:default="Comms Cloud" ma:description="Check all Products and Services that Apply" ma:format="Dropdown" ma:internalName="Product_x002f_Service">
      <xsd:complexType>
        <xsd:complexContent>
          <xsd:extension base="dms:MultiChoice">
            <xsd:sequence>
              <xsd:element name="Value" maxOccurs="unbounded" minOccurs="0" nillable="true">
                <xsd:simpleType>
                  <xsd:restriction base="dms:Choice">
                    <xsd:enumeration value="Comms Cloud"/>
                    <xsd:enumeration value="DES"/>
                    <xsd:enumeration value="B&amp;C"/>
                    <xsd:enumeration value="Vision"/>
                    <xsd:enumeration value="govAccess"/>
                  </xsd:restriction>
                </xsd:simpleType>
              </xsd:element>
            </xsd:sequence>
          </xsd:extension>
        </xsd:complexContent>
      </xsd:complex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Image" ma:index="25" nillable="true" ma:displayName="Image" ma:format="Thumbnail" ma:internalName="Imag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b867c575-82fb-4421-aca1-b61af36e7522" ma:termSetId="09814cd3-568e-fe90-9814-8d621ff8fb84" ma:anchorId="fba54fb3-c3e1-fe81-a776-ca4b69148c4d" ma:open="true" ma:isKeyword="false">
      <xsd:complexType>
        <xsd:sequence>
          <xsd:element ref="pc:Terms" minOccurs="0" maxOccurs="1"/>
        </xsd:sequence>
      </xsd:complexType>
    </xsd:element>
    <xsd:element name="Modified_x0020_By0" ma:index="29" nillable="true" ma:displayName="Modified By" ma:format="Dropdown" ma:list="UserInfo" ma:SharePointGroup="0" ma:internalName="Modified_x0020_By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LastModifiedBy" ma:index="32" nillable="true" ma:displayName="Last Modified By" ma:format="Dropdown" ma:list="UserInfo" ma:SharePointGroup="0" ma:internalName="LastModifi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774A2AF-463C-4FB6-A7A6-EEC00DC5B07F}">
  <ds:schemaRefs>
    <ds:schemaRef ds:uri="http://schemas.microsoft.com/sharepoint/v3/contenttype/forms"/>
  </ds:schemaRefs>
</ds:datastoreItem>
</file>

<file path=customXml/itemProps2.xml><?xml version="1.0" encoding="utf-8"?>
<ds:datastoreItem xmlns:ds="http://schemas.openxmlformats.org/officeDocument/2006/customXml" ds:itemID="{636DD891-B381-43CB-BE70-4F64EFE0E7DF}">
  <ds:schemaRefs>
    <ds:schemaRef ds:uri="0dd01e02-6066-4911-846c-e3c7a371e519"/>
    <ds:schemaRef ds:uri="16d2397b-9776-41e2-b68b-2a9455810083"/>
    <ds:schemaRef ds:uri="3924e5de-f3ba-4575-b945-03669e9f11eb"/>
    <ds:schemaRef ds:uri="5f685708-f8ca-48c6-8f42-1e58781fd9f2"/>
    <ds:schemaRef ds:uri="c1e0dcfe-b8b7-4324-afca-f5240894d286"/>
    <ds:schemaRef ds:uri="c27388b6-d7be-4445-bb88-2494d34ad287"/>
    <ds:schemaRef ds:uri="d8f6619b-f62b-493b-bc77-2ad08fd7d7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e8d099f-6d29-4d6e-809d-6cadce264a07"/>
  </ds:schemaRefs>
</ds:datastoreItem>
</file>

<file path=customXml/itemProps3.xml><?xml version="1.0" encoding="utf-8"?>
<ds:datastoreItem xmlns:ds="http://schemas.openxmlformats.org/officeDocument/2006/customXml" ds:itemID="{1D7B03E4-8035-4FE7-A516-0BF2FCB24B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4e5de-f3ba-4575-b945-03669e9f11eb"/>
    <ds:schemaRef ds:uri="8e8d099f-6d29-4d6e-809d-6cadce264a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4EAC9B-7D76-4A37-A00E-4174D4054F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397</TotalTime>
  <Words>2269</Words>
  <Application>Microsoft Office PowerPoint</Application>
  <PresentationFormat>Widescreen</PresentationFormat>
  <Paragraphs>378</Paragraphs>
  <Slides>27</Slides>
  <Notes>24</Notes>
  <HiddenSlides>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-apple-system</vt:lpstr>
      <vt:lpstr>Arial</vt:lpstr>
      <vt:lpstr>Calibri</vt:lpstr>
      <vt:lpstr>Calibri Light</vt:lpstr>
      <vt:lpstr>Century Gothic</vt:lpstr>
      <vt:lpstr>Courier New</vt:lpstr>
      <vt:lpstr>Open Sans</vt:lpstr>
      <vt:lpstr>Wingdings</vt:lpstr>
      <vt:lpstr>Office Theme</vt:lpstr>
      <vt:lpstr>Custom Design</vt:lpstr>
      <vt:lpstr>Content Rationalization</vt:lpstr>
      <vt:lpstr>Agenda</vt:lpstr>
      <vt:lpstr>Let’s take a trip!</vt:lpstr>
      <vt:lpstr>This is what happens with “what if…”</vt:lpstr>
      <vt:lpstr>Where is the “thing” I’m looking for?</vt:lpstr>
      <vt:lpstr>Start with Data</vt:lpstr>
      <vt:lpstr>Poll</vt:lpstr>
      <vt:lpstr>Here’s some data to get you started</vt:lpstr>
      <vt:lpstr>Stay focused on primary user objectives</vt:lpstr>
      <vt:lpstr>Organizational Alignment</vt:lpstr>
      <vt:lpstr>Organizational Alignment</vt:lpstr>
      <vt:lpstr>Great news!</vt:lpstr>
      <vt:lpstr>How do we make it easy</vt:lpstr>
      <vt:lpstr>Content Rationalization</vt:lpstr>
      <vt:lpstr>Rationalizing Content</vt:lpstr>
      <vt:lpstr>What’s in scope?</vt:lpstr>
      <vt:lpstr>Content Rationalization Worksheet</vt:lpstr>
      <vt:lpstr>Content Rationalization Spreadsheet</vt:lpstr>
      <vt:lpstr>Content Rationalization Spreadsheet</vt:lpstr>
      <vt:lpstr>Content Rationalization Spreadsheet</vt:lpstr>
      <vt:lpstr>Content Migration</vt:lpstr>
      <vt:lpstr>Content Migration</vt:lpstr>
      <vt:lpstr>Content Rationalization</vt:lpstr>
      <vt:lpstr>Content Migration</vt:lpstr>
      <vt:lpstr>Questions?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Rodriguez Rivera</dc:creator>
  <cp:lastModifiedBy>Jasmine Ward</cp:lastModifiedBy>
  <cp:revision>8</cp:revision>
  <dcterms:created xsi:type="dcterms:W3CDTF">2023-06-13T16:15:33Z</dcterms:created>
  <dcterms:modified xsi:type="dcterms:W3CDTF">2024-11-13T17:06:11Z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0x010100BAEDFE7E1E27DA4FA8878099B9E4BACA</vt:lpwstr>
  </property>
  <property fmtid="{D5CDD505-2E9C-101B-9397-08002B2CF9AE}" pid="3" name="_dlc_DocIdItemGuid">
    <vt:lpwstr>8d1bbe8e-106e-4e02-ad31-2d478c44b0c9</vt:lpwstr>
  </property>
  <property fmtid="{D5CDD505-2E9C-101B-9397-08002B2CF9AE}" pid="4" name="Order">
    <vt:r8>3500</vt:r8>
  </property>
  <property fmtid="{D5CDD505-2E9C-101B-9397-08002B2CF9AE}" pid="5" name="ComplianceAssetId">
    <vt:lpwstr/>
  </property>
  <property fmtid="{D5CDD505-2E9C-101B-9397-08002B2CF9AE}" pid="6" name="AuthorIds_UIVersion_12288">
    <vt:lpwstr>1131</vt:lpwstr>
  </property>
  <property fmtid="{D5CDD505-2E9C-101B-9397-08002B2CF9AE}" pid="7" name="AuthorIds_UIVersion_12800">
    <vt:lpwstr>1131</vt:lpwstr>
  </property>
  <property fmtid="{D5CDD505-2E9C-101B-9397-08002B2CF9AE}" pid="8" name="AuthorIds_UIVersion_15872">
    <vt:lpwstr>1131</vt:lpwstr>
  </property>
  <property fmtid="{D5CDD505-2E9C-101B-9397-08002B2CF9AE}" pid="9" name="MediaServiceImageTags">
    <vt:lpwstr/>
  </property>
</Properties>
</file>